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handoutMasterIdLst>
    <p:handoutMasterId r:id="rId20"/>
  </p:handoutMasterIdLst>
  <p:sldIdLst>
    <p:sldId id="279" r:id="rId2"/>
    <p:sldId id="262" r:id="rId3"/>
    <p:sldId id="272" r:id="rId4"/>
    <p:sldId id="264" r:id="rId5"/>
    <p:sldId id="274" r:id="rId6"/>
    <p:sldId id="260" r:id="rId7"/>
    <p:sldId id="263" r:id="rId8"/>
    <p:sldId id="261" r:id="rId9"/>
    <p:sldId id="266" r:id="rId10"/>
    <p:sldId id="265" r:id="rId11"/>
    <p:sldId id="267" r:id="rId12"/>
    <p:sldId id="268" r:id="rId13"/>
    <p:sldId id="275" r:id="rId14"/>
    <p:sldId id="276" r:id="rId15"/>
    <p:sldId id="277" r:id="rId16"/>
    <p:sldId id="270" r:id="rId17"/>
    <p:sldId id="271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33CC33"/>
    <a:srgbClr val="009900"/>
    <a:srgbClr val="00FF00"/>
    <a:srgbClr val="CC0066"/>
    <a:srgbClr val="FF3399"/>
    <a:srgbClr val="173A8D"/>
    <a:srgbClr val="129481"/>
    <a:srgbClr val="0F2741"/>
    <a:srgbClr val="001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422775-6350-4A19-B212-E48B4AABFEA0}" type="doc">
      <dgm:prSet loTypeId="urn:microsoft.com/office/officeart/2005/8/layout/radial4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41F3901C-B41E-497A-8C8E-67208F7ECC6B}">
      <dgm:prSet phldrT="[Текст]" custT="1"/>
      <dgm:spPr/>
      <dgm:t>
        <a:bodyPr anchor="b"/>
        <a:lstStyle/>
        <a:p>
          <a:endParaRPr lang="ru-RU" sz="1100" dirty="0">
            <a:solidFill>
              <a:schemeClr val="tx2">
                <a:lumMod val="50000"/>
              </a:schemeClr>
            </a:solidFill>
          </a:endParaRPr>
        </a:p>
      </dgm:t>
    </dgm:pt>
    <dgm:pt modelId="{2447CAC8-7130-4627-8C4B-64E99EC523F7}" type="parTrans" cxnId="{8EE3DFD2-4BCE-4B3E-9C99-6278847A44E6}">
      <dgm:prSet/>
      <dgm:spPr/>
      <dgm:t>
        <a:bodyPr/>
        <a:lstStyle/>
        <a:p>
          <a:endParaRPr lang="ru-RU"/>
        </a:p>
      </dgm:t>
    </dgm:pt>
    <dgm:pt modelId="{14F6BC18-DA16-4BAD-AA0A-A20A9311CB90}" type="sibTrans" cxnId="{8EE3DFD2-4BCE-4B3E-9C99-6278847A44E6}">
      <dgm:prSet/>
      <dgm:spPr/>
      <dgm:t>
        <a:bodyPr/>
        <a:lstStyle/>
        <a:p>
          <a:endParaRPr lang="ru-RU"/>
        </a:p>
      </dgm:t>
    </dgm:pt>
    <dgm:pt modelId="{55C71507-90A0-4A93-835D-6D07E03F6739}">
      <dgm:prSet phldrT="[Текст]" custT="1"/>
      <dgm:spPr/>
      <dgm:t>
        <a:bodyPr anchor="t"/>
        <a:lstStyle/>
        <a:p>
          <a:pPr rtl="0"/>
          <a:r>
            <a:rPr kumimoji="0" lang="ru-RU" sz="1200" b="1" i="0" u="none" strike="noStrike" cap="none" normalizeH="0" baseline="0" dirty="0" smtClean="0">
              <a:ln/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ООО «</a:t>
          </a:r>
          <a:r>
            <a:rPr kumimoji="0" lang="ru-RU" sz="1200" b="1" i="0" u="none" strike="noStrike" cap="none" normalizeH="0" baseline="0" dirty="0" err="1" smtClean="0">
              <a:ln/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Пробиотик-Плюс</a:t>
          </a:r>
          <a:r>
            <a:rPr kumimoji="0" lang="ru-RU" sz="1200" b="1" i="0" u="none" strike="noStrike" cap="none" normalizeH="0" baseline="0" dirty="0" smtClean="0">
              <a:ln/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» - разработчик и производитель уникальных, не имеющих аналогов в мире лечебно-профилактических средств - иммуноглобулинов, гипериммунных сывороток,  вакцин</a:t>
          </a:r>
          <a:endParaRPr lang="ru-RU" sz="1200" dirty="0">
            <a:solidFill>
              <a:schemeClr val="tx2">
                <a:lumMod val="50000"/>
              </a:schemeClr>
            </a:solidFill>
          </a:endParaRPr>
        </a:p>
      </dgm:t>
    </dgm:pt>
    <dgm:pt modelId="{F4567B5F-465F-45CA-8E49-5BFD2FD2B21A}" type="parTrans" cxnId="{329EF177-C87E-4DC4-B5CB-54448CF8CDAB}">
      <dgm:prSet/>
      <dgm:spPr/>
      <dgm:t>
        <a:bodyPr/>
        <a:lstStyle/>
        <a:p>
          <a:endParaRPr lang="ru-RU"/>
        </a:p>
      </dgm:t>
    </dgm:pt>
    <dgm:pt modelId="{749360CD-D7E6-4054-B2F0-8262D71467F4}" type="sibTrans" cxnId="{329EF177-C87E-4DC4-B5CB-54448CF8CDAB}">
      <dgm:prSet/>
      <dgm:spPr/>
      <dgm:t>
        <a:bodyPr/>
        <a:lstStyle/>
        <a:p>
          <a:endParaRPr lang="ru-RU"/>
        </a:p>
      </dgm:t>
    </dgm:pt>
    <dgm:pt modelId="{E746E82C-E2FD-47E2-A788-DC504342E15A}">
      <dgm:prSet phldrT="[Текст]" custT="1"/>
      <dgm:spPr/>
      <dgm:t>
        <a:bodyPr anchor="t"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ООО «Пушкинский мясной двор» производитель говядины, свинины и телятины. Предоставляет свои мощности для реализации программы «мини-стада»</a:t>
          </a:r>
          <a:endParaRPr lang="ru-RU" sz="1200" b="1" dirty="0">
            <a:solidFill>
              <a:schemeClr val="tx2">
                <a:lumMod val="50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CC8E0051-C553-450E-829D-CA207DAD3368}" type="parTrans" cxnId="{17A55827-382F-47EC-9651-6B301CABAC3B}">
      <dgm:prSet/>
      <dgm:spPr/>
      <dgm:t>
        <a:bodyPr/>
        <a:lstStyle/>
        <a:p>
          <a:endParaRPr lang="ru-RU"/>
        </a:p>
      </dgm:t>
    </dgm:pt>
    <dgm:pt modelId="{AF35932E-28F4-4A01-A7E0-6353DF75F4B2}" type="sibTrans" cxnId="{17A55827-382F-47EC-9651-6B301CABAC3B}">
      <dgm:prSet/>
      <dgm:spPr/>
      <dgm:t>
        <a:bodyPr/>
        <a:lstStyle/>
        <a:p>
          <a:endParaRPr lang="ru-RU"/>
        </a:p>
      </dgm:t>
    </dgm:pt>
    <dgm:pt modelId="{68AE0BAC-8D52-467A-91E2-C5D7510B5109}">
      <dgm:prSet phldrT="[Текст]" custT="1"/>
      <dgm:spPr/>
      <dgm:t>
        <a:bodyPr anchor="t"/>
        <a:lstStyle/>
        <a:p>
          <a:r>
            <a:rPr lang="ru-RU" sz="12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Валлонская Ассоциация по Разведению Скота (Бельгия)– партнер в области управления и модернизации генетических характеристик скота</a:t>
          </a:r>
          <a:endParaRPr lang="ru-RU" sz="1200" b="1" dirty="0">
            <a:solidFill>
              <a:schemeClr val="tx2">
                <a:lumMod val="50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67A826E4-2239-4100-98B3-724C48460127}" type="parTrans" cxnId="{1749677F-5CA8-42E2-A46C-D67CF99C1A65}">
      <dgm:prSet/>
      <dgm:spPr/>
      <dgm:t>
        <a:bodyPr/>
        <a:lstStyle/>
        <a:p>
          <a:endParaRPr lang="ru-RU"/>
        </a:p>
      </dgm:t>
    </dgm:pt>
    <dgm:pt modelId="{B951194D-9E70-4725-8C58-A6378202FBDD}" type="sibTrans" cxnId="{1749677F-5CA8-42E2-A46C-D67CF99C1A65}">
      <dgm:prSet/>
      <dgm:spPr/>
      <dgm:t>
        <a:bodyPr/>
        <a:lstStyle/>
        <a:p>
          <a:endParaRPr lang="ru-RU"/>
        </a:p>
      </dgm:t>
    </dgm:pt>
    <dgm:pt modelId="{B23AE4EF-E678-4C6F-959B-B42F4884C79B}">
      <dgm:prSet phldrT="[Текст]" custT="1"/>
      <dgm:spPr/>
      <dgm:t>
        <a:bodyPr/>
        <a:lstStyle/>
        <a:p>
          <a:r>
            <a:rPr lang="ru-RU" sz="14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ООО «</a:t>
          </a:r>
          <a:r>
            <a:rPr lang="ru-RU" sz="1400" b="1" dirty="0" err="1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Мировет</a:t>
          </a:r>
          <a:r>
            <a:rPr lang="ru-RU" sz="1400" b="1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»  производитель ветеринарных препаратов, включая вакцины и </a:t>
          </a:r>
          <a:r>
            <a:rPr lang="ru-RU" sz="1400" b="1" dirty="0" err="1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пробиотики</a:t>
          </a:r>
          <a:endParaRPr lang="ru-RU" sz="1400" b="1" dirty="0" smtClean="0">
            <a:solidFill>
              <a:schemeClr val="tx2">
                <a:lumMod val="50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1F4EEBF6-9F3F-462A-8CB7-F9124427352F}" type="parTrans" cxnId="{03A4EEBC-F3A7-4061-9F29-0127014600B2}">
      <dgm:prSet/>
      <dgm:spPr/>
      <dgm:t>
        <a:bodyPr/>
        <a:lstStyle/>
        <a:p>
          <a:endParaRPr lang="ru-RU"/>
        </a:p>
      </dgm:t>
    </dgm:pt>
    <dgm:pt modelId="{77A3812D-0307-47F4-B7A2-0C101B5D4835}" type="sibTrans" cxnId="{03A4EEBC-F3A7-4061-9F29-0127014600B2}">
      <dgm:prSet/>
      <dgm:spPr/>
      <dgm:t>
        <a:bodyPr/>
        <a:lstStyle/>
        <a:p>
          <a:endParaRPr lang="ru-RU"/>
        </a:p>
      </dgm:t>
    </dgm:pt>
    <dgm:pt modelId="{A3141C19-6E19-4665-940C-32CED8BB87D8}" type="pres">
      <dgm:prSet presAssocID="{0D422775-6350-4A19-B212-E48B4AABFEA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D24DD97-8D37-4E51-8C49-056803E4C27B}" type="pres">
      <dgm:prSet presAssocID="{41F3901C-B41E-497A-8C8E-67208F7ECC6B}" presName="centerShape" presStyleLbl="node0" presStyleIdx="0" presStyleCnt="1" custScaleX="86292" custScaleY="80294" custLinFactNeighborY="8026"/>
      <dgm:spPr/>
      <dgm:t>
        <a:bodyPr/>
        <a:lstStyle/>
        <a:p>
          <a:endParaRPr lang="ru-RU"/>
        </a:p>
      </dgm:t>
    </dgm:pt>
    <dgm:pt modelId="{4ABDBD00-7677-4E10-8833-5E5B1D2CA7D3}" type="pres">
      <dgm:prSet presAssocID="{F4567B5F-465F-45CA-8E49-5BFD2FD2B21A}" presName="parTrans" presStyleLbl="bgSibTrans2D1" presStyleIdx="0" presStyleCnt="4" custAng="10934794" custScaleX="35393" custLinFactNeighborX="17839" custLinFactNeighborY="98268"/>
      <dgm:spPr/>
      <dgm:t>
        <a:bodyPr/>
        <a:lstStyle/>
        <a:p>
          <a:endParaRPr lang="ru-RU"/>
        </a:p>
      </dgm:t>
    </dgm:pt>
    <dgm:pt modelId="{F13FBDC1-46B8-4A92-B39D-85A37C1F984E}" type="pres">
      <dgm:prSet presAssocID="{55C71507-90A0-4A93-835D-6D07E03F6739}" presName="node" presStyleLbl="node1" presStyleIdx="0" presStyleCnt="4" custScaleX="116088" custScaleY="108667" custRadScaleRad="105686" custRadScaleInc="7665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7627A7-5FB1-414C-BA12-DBE3EC813643}" type="pres">
      <dgm:prSet presAssocID="{CC8E0051-C553-450E-829D-CA207DAD3368}" presName="parTrans" presStyleLbl="bgSibTrans2D1" presStyleIdx="1" presStyleCnt="4" custAng="10595116" custScaleX="32151" custScaleY="87146" custLinFactNeighborX="30303" custLinFactNeighborY="55257"/>
      <dgm:spPr/>
      <dgm:t>
        <a:bodyPr/>
        <a:lstStyle/>
        <a:p>
          <a:endParaRPr lang="ru-RU"/>
        </a:p>
      </dgm:t>
    </dgm:pt>
    <dgm:pt modelId="{0E983152-9791-4A42-8E30-25F36E94301D}" type="pres">
      <dgm:prSet presAssocID="{E746E82C-E2FD-47E2-A788-DC504342E15A}" presName="node" presStyleLbl="node1" presStyleIdx="1" presStyleCnt="4" custScaleX="101490" custScaleY="112866" custRadScaleRad="95355" custRadScaleInc="-13319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D6A2C4D-D804-48A9-AD6E-2A4968EAA143}" type="pres">
      <dgm:prSet presAssocID="{67A826E4-2239-4100-98B3-724C48460127}" presName="parTrans" presStyleLbl="bgSibTrans2D1" presStyleIdx="2" presStyleCnt="4" custAng="10720171" custScaleX="36178" custLinFactNeighborX="-19163" custLinFactNeighborY="90799"/>
      <dgm:spPr/>
      <dgm:t>
        <a:bodyPr/>
        <a:lstStyle/>
        <a:p>
          <a:endParaRPr lang="ru-RU"/>
        </a:p>
      </dgm:t>
    </dgm:pt>
    <dgm:pt modelId="{11AF16B6-F5EA-4553-95BF-DC7C4258C334}" type="pres">
      <dgm:prSet presAssocID="{68AE0BAC-8D52-467A-91E2-C5D7510B5109}" presName="node" presStyleLbl="node1" presStyleIdx="2" presStyleCnt="4" custScaleX="109258" custScaleY="106863" custRadScaleRad="107006" custRadScaleInc="4163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4422A2-AED7-4B73-8083-EF77D121E2D5}" type="pres">
      <dgm:prSet presAssocID="{1F4EEBF6-9F3F-462A-8CB7-F9124427352F}" presName="parTrans" presStyleLbl="bgSibTrans2D1" presStyleIdx="3" presStyleCnt="4" custAng="10882444" custScaleX="34799" custScaleY="81664" custLinFactNeighborX="-31233" custLinFactNeighborY="22260"/>
      <dgm:spPr/>
      <dgm:t>
        <a:bodyPr/>
        <a:lstStyle/>
        <a:p>
          <a:endParaRPr lang="ru-RU"/>
        </a:p>
      </dgm:t>
    </dgm:pt>
    <dgm:pt modelId="{F8235325-E775-4089-B89E-FA5797FE734F}" type="pres">
      <dgm:prSet presAssocID="{B23AE4EF-E678-4C6F-959B-B42F4884C79B}" presName="node" presStyleLbl="node1" presStyleIdx="3" presStyleCnt="4" custScaleX="87567" custScaleY="81562" custRadScaleRad="93320" custRadScaleInc="3268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29EF177-C87E-4DC4-B5CB-54448CF8CDAB}" srcId="{41F3901C-B41E-497A-8C8E-67208F7ECC6B}" destId="{55C71507-90A0-4A93-835D-6D07E03F6739}" srcOrd="0" destOrd="0" parTransId="{F4567B5F-465F-45CA-8E49-5BFD2FD2B21A}" sibTransId="{749360CD-D7E6-4054-B2F0-8262D71467F4}"/>
    <dgm:cxn modelId="{264585D9-9D34-40E0-A233-C5ACAE1C0CC3}" type="presOf" srcId="{E746E82C-E2FD-47E2-A788-DC504342E15A}" destId="{0E983152-9791-4A42-8E30-25F36E94301D}" srcOrd="0" destOrd="0" presId="urn:microsoft.com/office/officeart/2005/8/layout/radial4"/>
    <dgm:cxn modelId="{17A55827-382F-47EC-9651-6B301CABAC3B}" srcId="{41F3901C-B41E-497A-8C8E-67208F7ECC6B}" destId="{E746E82C-E2FD-47E2-A788-DC504342E15A}" srcOrd="1" destOrd="0" parTransId="{CC8E0051-C553-450E-829D-CA207DAD3368}" sibTransId="{AF35932E-28F4-4A01-A7E0-6353DF75F4B2}"/>
    <dgm:cxn modelId="{1749677F-5CA8-42E2-A46C-D67CF99C1A65}" srcId="{41F3901C-B41E-497A-8C8E-67208F7ECC6B}" destId="{68AE0BAC-8D52-467A-91E2-C5D7510B5109}" srcOrd="2" destOrd="0" parTransId="{67A826E4-2239-4100-98B3-724C48460127}" sibTransId="{B951194D-9E70-4725-8C58-A6378202FBDD}"/>
    <dgm:cxn modelId="{8EE3DFD2-4BCE-4B3E-9C99-6278847A44E6}" srcId="{0D422775-6350-4A19-B212-E48B4AABFEA0}" destId="{41F3901C-B41E-497A-8C8E-67208F7ECC6B}" srcOrd="0" destOrd="0" parTransId="{2447CAC8-7130-4627-8C4B-64E99EC523F7}" sibTransId="{14F6BC18-DA16-4BAD-AA0A-A20A9311CB90}"/>
    <dgm:cxn modelId="{8F22BF63-0815-4C17-B3F0-9CAA2766D2DF}" type="presOf" srcId="{B23AE4EF-E678-4C6F-959B-B42F4884C79B}" destId="{F8235325-E775-4089-B89E-FA5797FE734F}" srcOrd="0" destOrd="0" presId="urn:microsoft.com/office/officeart/2005/8/layout/radial4"/>
    <dgm:cxn modelId="{8DD124D1-40E2-47A6-A7B2-A7E35A0DD5E9}" type="presOf" srcId="{68AE0BAC-8D52-467A-91E2-C5D7510B5109}" destId="{11AF16B6-F5EA-4553-95BF-DC7C4258C334}" srcOrd="0" destOrd="0" presId="urn:microsoft.com/office/officeart/2005/8/layout/radial4"/>
    <dgm:cxn modelId="{0A73F9D5-1874-4237-9EB8-00FF5A352179}" type="presOf" srcId="{1F4EEBF6-9F3F-462A-8CB7-F9124427352F}" destId="{C44422A2-AED7-4B73-8083-EF77D121E2D5}" srcOrd="0" destOrd="0" presId="urn:microsoft.com/office/officeart/2005/8/layout/radial4"/>
    <dgm:cxn modelId="{E8A2A5D4-C538-4914-A80D-BE1AA180ED73}" type="presOf" srcId="{41F3901C-B41E-497A-8C8E-67208F7ECC6B}" destId="{CD24DD97-8D37-4E51-8C49-056803E4C27B}" srcOrd="0" destOrd="0" presId="urn:microsoft.com/office/officeart/2005/8/layout/radial4"/>
    <dgm:cxn modelId="{638593AE-91A1-4805-BC34-76324C0E7A6F}" type="presOf" srcId="{F4567B5F-465F-45CA-8E49-5BFD2FD2B21A}" destId="{4ABDBD00-7677-4E10-8833-5E5B1D2CA7D3}" srcOrd="0" destOrd="0" presId="urn:microsoft.com/office/officeart/2005/8/layout/radial4"/>
    <dgm:cxn modelId="{37A265DB-76CC-498D-8FD3-CF812C94AD54}" type="presOf" srcId="{67A826E4-2239-4100-98B3-724C48460127}" destId="{ED6A2C4D-D804-48A9-AD6E-2A4968EAA143}" srcOrd="0" destOrd="0" presId="urn:microsoft.com/office/officeart/2005/8/layout/radial4"/>
    <dgm:cxn modelId="{D3BD148D-E547-4070-9C90-7C75CE681561}" type="presOf" srcId="{CC8E0051-C553-450E-829D-CA207DAD3368}" destId="{A37627A7-5FB1-414C-BA12-DBE3EC813643}" srcOrd="0" destOrd="0" presId="urn:microsoft.com/office/officeart/2005/8/layout/radial4"/>
    <dgm:cxn modelId="{03A4EEBC-F3A7-4061-9F29-0127014600B2}" srcId="{41F3901C-B41E-497A-8C8E-67208F7ECC6B}" destId="{B23AE4EF-E678-4C6F-959B-B42F4884C79B}" srcOrd="3" destOrd="0" parTransId="{1F4EEBF6-9F3F-462A-8CB7-F9124427352F}" sibTransId="{77A3812D-0307-47F4-B7A2-0C101B5D4835}"/>
    <dgm:cxn modelId="{529F9126-B097-427B-A7F9-44CD41C5458E}" type="presOf" srcId="{0D422775-6350-4A19-B212-E48B4AABFEA0}" destId="{A3141C19-6E19-4665-940C-32CED8BB87D8}" srcOrd="0" destOrd="0" presId="urn:microsoft.com/office/officeart/2005/8/layout/radial4"/>
    <dgm:cxn modelId="{AE544733-FB96-489D-B725-E8931C8BBC54}" type="presOf" srcId="{55C71507-90A0-4A93-835D-6D07E03F6739}" destId="{F13FBDC1-46B8-4A92-B39D-85A37C1F984E}" srcOrd="0" destOrd="0" presId="urn:microsoft.com/office/officeart/2005/8/layout/radial4"/>
    <dgm:cxn modelId="{ECC3246D-BA3E-4D63-9A87-FACA98FE0BB4}" type="presParOf" srcId="{A3141C19-6E19-4665-940C-32CED8BB87D8}" destId="{CD24DD97-8D37-4E51-8C49-056803E4C27B}" srcOrd="0" destOrd="0" presId="urn:microsoft.com/office/officeart/2005/8/layout/radial4"/>
    <dgm:cxn modelId="{7DD13F1E-0B3B-4CE8-84A8-5F576E53D237}" type="presParOf" srcId="{A3141C19-6E19-4665-940C-32CED8BB87D8}" destId="{4ABDBD00-7677-4E10-8833-5E5B1D2CA7D3}" srcOrd="1" destOrd="0" presId="urn:microsoft.com/office/officeart/2005/8/layout/radial4"/>
    <dgm:cxn modelId="{99FB89B2-D7B3-4E08-BE72-07C6A03FB04E}" type="presParOf" srcId="{A3141C19-6E19-4665-940C-32CED8BB87D8}" destId="{F13FBDC1-46B8-4A92-B39D-85A37C1F984E}" srcOrd="2" destOrd="0" presId="urn:microsoft.com/office/officeart/2005/8/layout/radial4"/>
    <dgm:cxn modelId="{7147F5FE-A2CD-4A38-A901-31BBFC719ADD}" type="presParOf" srcId="{A3141C19-6E19-4665-940C-32CED8BB87D8}" destId="{A37627A7-5FB1-414C-BA12-DBE3EC813643}" srcOrd="3" destOrd="0" presId="urn:microsoft.com/office/officeart/2005/8/layout/radial4"/>
    <dgm:cxn modelId="{0AD54DEC-973F-4EEC-A102-66B5F07030CE}" type="presParOf" srcId="{A3141C19-6E19-4665-940C-32CED8BB87D8}" destId="{0E983152-9791-4A42-8E30-25F36E94301D}" srcOrd="4" destOrd="0" presId="urn:microsoft.com/office/officeart/2005/8/layout/radial4"/>
    <dgm:cxn modelId="{92E625FD-7AB5-479E-B478-280488A58CC8}" type="presParOf" srcId="{A3141C19-6E19-4665-940C-32CED8BB87D8}" destId="{ED6A2C4D-D804-48A9-AD6E-2A4968EAA143}" srcOrd="5" destOrd="0" presId="urn:microsoft.com/office/officeart/2005/8/layout/radial4"/>
    <dgm:cxn modelId="{86973075-5AC1-4415-9A8C-3668ECB9B011}" type="presParOf" srcId="{A3141C19-6E19-4665-940C-32CED8BB87D8}" destId="{11AF16B6-F5EA-4553-95BF-DC7C4258C334}" srcOrd="6" destOrd="0" presId="urn:microsoft.com/office/officeart/2005/8/layout/radial4"/>
    <dgm:cxn modelId="{7FBA3AE1-2D7F-4272-BC9C-0A1228D5580A}" type="presParOf" srcId="{A3141C19-6E19-4665-940C-32CED8BB87D8}" destId="{C44422A2-AED7-4B73-8083-EF77D121E2D5}" srcOrd="7" destOrd="0" presId="urn:microsoft.com/office/officeart/2005/8/layout/radial4"/>
    <dgm:cxn modelId="{101F27B3-F89E-46FF-BF23-88BE65733A6D}" type="presParOf" srcId="{A3141C19-6E19-4665-940C-32CED8BB87D8}" destId="{F8235325-E775-4089-B89E-FA5797FE734F}" srcOrd="8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4055296-F5BC-4CEB-9ACF-1954D71857F8}" type="doc">
      <dgm:prSet loTypeId="urn:microsoft.com/office/officeart/2005/8/layout/pyramid4" loCatId="pyramid" qsTypeId="urn:microsoft.com/office/officeart/2005/8/quickstyle/3d2" qsCatId="3D" csTypeId="urn:microsoft.com/office/officeart/2005/8/colors/accent2_4" csCatId="accent2" phldr="1"/>
      <dgm:spPr/>
      <dgm:t>
        <a:bodyPr/>
        <a:lstStyle/>
        <a:p>
          <a:endParaRPr lang="ru-RU"/>
        </a:p>
      </dgm:t>
    </dgm:pt>
    <dgm:pt modelId="{BD80F3EA-CA11-419F-B160-974C1EEE6F0F}">
      <dgm:prSet custT="1"/>
      <dgm:spPr/>
      <dgm:t>
        <a:bodyPr/>
        <a:lstStyle/>
        <a:p>
          <a:pPr rtl="0"/>
          <a:r>
            <a:rPr lang="ru-RU" sz="1600" dirty="0" smtClean="0">
              <a:latin typeface="Arial" pitchFamily="34" charset="0"/>
              <a:cs typeface="Arial" pitchFamily="34" charset="0"/>
            </a:rPr>
            <a:t>Повышение </a:t>
          </a:r>
          <a:r>
            <a:rPr lang="ru-RU" sz="1600" dirty="0" err="1" smtClean="0">
              <a:latin typeface="Arial" pitchFamily="34" charset="0"/>
              <a:cs typeface="Arial" pitchFamily="34" charset="0"/>
            </a:rPr>
            <a:t>продуктив-ности</a:t>
          </a:r>
          <a:r>
            <a:rPr lang="ru-RU" sz="1600" dirty="0" smtClean="0">
              <a:latin typeface="Arial" pitchFamily="34" charset="0"/>
              <a:cs typeface="Arial" pitchFamily="34" charset="0"/>
            </a:rPr>
            <a:t> </a:t>
          </a:r>
          <a:r>
            <a:rPr lang="ru-RU" sz="1600" dirty="0" smtClean="0">
              <a:latin typeface="Arial" pitchFamily="34" charset="0"/>
              <a:cs typeface="Arial" pitchFamily="34" charset="0"/>
            </a:rPr>
            <a:t>стада КРС</a:t>
          </a:r>
          <a:endParaRPr lang="ru-RU" sz="1600" dirty="0">
            <a:latin typeface="Arial" pitchFamily="34" charset="0"/>
            <a:cs typeface="Arial" pitchFamily="34" charset="0"/>
          </a:endParaRPr>
        </a:p>
      </dgm:t>
    </dgm:pt>
    <dgm:pt modelId="{8C9C36D0-8D06-4C14-BB5B-0213156B9683}" type="parTrans" cxnId="{FFF9E889-F349-45A7-9D19-8D1A07C42EB6}">
      <dgm:prSet/>
      <dgm:spPr/>
      <dgm:t>
        <a:bodyPr/>
        <a:lstStyle/>
        <a:p>
          <a:endParaRPr lang="ru-RU" sz="1600">
            <a:latin typeface="Arial" pitchFamily="34" charset="0"/>
            <a:cs typeface="Arial" pitchFamily="34" charset="0"/>
          </a:endParaRPr>
        </a:p>
      </dgm:t>
    </dgm:pt>
    <dgm:pt modelId="{2296F354-4CD5-4CAC-B349-5163787ACB45}" type="sibTrans" cxnId="{FFF9E889-F349-45A7-9D19-8D1A07C42EB6}">
      <dgm:prSet/>
      <dgm:spPr/>
      <dgm:t>
        <a:bodyPr/>
        <a:lstStyle/>
        <a:p>
          <a:endParaRPr lang="ru-RU" sz="1600">
            <a:latin typeface="Arial" pitchFamily="34" charset="0"/>
            <a:cs typeface="Arial" pitchFamily="34" charset="0"/>
          </a:endParaRPr>
        </a:p>
      </dgm:t>
    </dgm:pt>
    <dgm:pt modelId="{99C18478-5710-4785-AD8C-EC61C2A3BBE3}">
      <dgm:prSet custT="1"/>
      <dgm:spPr/>
      <dgm:t>
        <a:bodyPr/>
        <a:lstStyle/>
        <a:p>
          <a:pPr rtl="0"/>
          <a:r>
            <a:rPr lang="ru-RU" sz="1600" dirty="0" smtClean="0">
              <a:latin typeface="Arial" pitchFamily="34" charset="0"/>
              <a:cs typeface="Arial" pitchFamily="34" charset="0"/>
            </a:rPr>
            <a:t>Повышение рентабельности животноводческого предприятия</a:t>
          </a:r>
          <a:endParaRPr lang="ru-RU" sz="1600" dirty="0">
            <a:latin typeface="Arial" pitchFamily="34" charset="0"/>
            <a:cs typeface="Arial" pitchFamily="34" charset="0"/>
          </a:endParaRPr>
        </a:p>
      </dgm:t>
    </dgm:pt>
    <dgm:pt modelId="{A26481F8-D59D-4B61-AB82-BF06B5F760C1}" type="parTrans" cxnId="{12FADB53-E72F-49E7-989C-1E176496AE82}">
      <dgm:prSet/>
      <dgm:spPr/>
      <dgm:t>
        <a:bodyPr/>
        <a:lstStyle/>
        <a:p>
          <a:endParaRPr lang="ru-RU" sz="1600">
            <a:latin typeface="Arial" pitchFamily="34" charset="0"/>
            <a:cs typeface="Arial" pitchFamily="34" charset="0"/>
          </a:endParaRPr>
        </a:p>
      </dgm:t>
    </dgm:pt>
    <dgm:pt modelId="{0FEBA117-6998-4182-87AB-43BA33823E99}" type="sibTrans" cxnId="{12FADB53-E72F-49E7-989C-1E176496AE82}">
      <dgm:prSet/>
      <dgm:spPr/>
      <dgm:t>
        <a:bodyPr/>
        <a:lstStyle/>
        <a:p>
          <a:endParaRPr lang="ru-RU" sz="1600">
            <a:latin typeface="Arial" pitchFamily="34" charset="0"/>
            <a:cs typeface="Arial" pitchFamily="34" charset="0"/>
          </a:endParaRPr>
        </a:p>
      </dgm:t>
    </dgm:pt>
    <dgm:pt modelId="{F5BA5AC7-B031-45D8-956E-790C7D1A5567}">
      <dgm:prSet custT="1"/>
      <dgm:spPr/>
      <dgm:t>
        <a:bodyPr/>
        <a:lstStyle/>
        <a:p>
          <a:pPr rtl="0"/>
          <a:r>
            <a:rPr lang="ru-RU" sz="1600" dirty="0" smtClean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Оздоровление поголовья без использования антибиотиков</a:t>
          </a:r>
          <a:endParaRPr lang="ru-RU" sz="1600" dirty="0">
            <a:solidFill>
              <a:schemeClr val="accent2">
                <a:lumMod val="50000"/>
              </a:schemeClr>
            </a:solidFill>
            <a:latin typeface="Arial" pitchFamily="34" charset="0"/>
            <a:cs typeface="Arial" pitchFamily="34" charset="0"/>
          </a:endParaRPr>
        </a:p>
      </dgm:t>
    </dgm:pt>
    <dgm:pt modelId="{A5AFB780-D4E7-4D81-9011-7D2AD505C2BF}" type="parTrans" cxnId="{796CA33D-6A41-4181-9264-702CA59BB06C}">
      <dgm:prSet/>
      <dgm:spPr/>
      <dgm:t>
        <a:bodyPr/>
        <a:lstStyle/>
        <a:p>
          <a:endParaRPr lang="ru-RU" sz="1600">
            <a:latin typeface="Arial" pitchFamily="34" charset="0"/>
            <a:cs typeface="Arial" pitchFamily="34" charset="0"/>
          </a:endParaRPr>
        </a:p>
      </dgm:t>
    </dgm:pt>
    <dgm:pt modelId="{EA5CFA31-30E3-4E6B-8BE9-19A0D9AD0AAC}" type="sibTrans" cxnId="{796CA33D-6A41-4181-9264-702CA59BB06C}">
      <dgm:prSet/>
      <dgm:spPr/>
      <dgm:t>
        <a:bodyPr/>
        <a:lstStyle/>
        <a:p>
          <a:endParaRPr lang="ru-RU" sz="1600">
            <a:latin typeface="Arial" pitchFamily="34" charset="0"/>
            <a:cs typeface="Arial" pitchFamily="34" charset="0"/>
          </a:endParaRPr>
        </a:p>
      </dgm:t>
    </dgm:pt>
    <dgm:pt modelId="{292FAE21-5989-4BCD-B1D5-AC55E80A9FC6}">
      <dgm:prSet custT="1"/>
      <dgm:spPr/>
      <dgm:t>
        <a:bodyPr anchor="t"/>
        <a:lstStyle/>
        <a:p>
          <a:pPr rtl="0"/>
          <a:r>
            <a:rPr lang="ru-RU" sz="1600" dirty="0" smtClean="0">
              <a:latin typeface="Arial" pitchFamily="34" charset="0"/>
              <a:cs typeface="Arial" pitchFamily="34" charset="0"/>
            </a:rPr>
            <a:t>Экономия времени и финансов, благодаря комплексному и индивидуальному подходу</a:t>
          </a:r>
          <a:endParaRPr lang="ru-RU" sz="1600" dirty="0">
            <a:latin typeface="Arial" pitchFamily="34" charset="0"/>
            <a:cs typeface="Arial" pitchFamily="34" charset="0"/>
          </a:endParaRPr>
        </a:p>
      </dgm:t>
    </dgm:pt>
    <dgm:pt modelId="{13520089-7CAA-4A55-B674-5D1C354C2E36}" type="parTrans" cxnId="{85A45F24-CFA5-40F7-A96F-830E2DB99829}">
      <dgm:prSet/>
      <dgm:spPr/>
      <dgm:t>
        <a:bodyPr/>
        <a:lstStyle/>
        <a:p>
          <a:endParaRPr lang="ru-RU" sz="1600">
            <a:latin typeface="Arial" pitchFamily="34" charset="0"/>
            <a:cs typeface="Arial" pitchFamily="34" charset="0"/>
          </a:endParaRPr>
        </a:p>
      </dgm:t>
    </dgm:pt>
    <dgm:pt modelId="{EEB440A2-5E9B-4281-8DCC-207828E01210}" type="sibTrans" cxnId="{85A45F24-CFA5-40F7-A96F-830E2DB99829}">
      <dgm:prSet/>
      <dgm:spPr/>
      <dgm:t>
        <a:bodyPr/>
        <a:lstStyle/>
        <a:p>
          <a:endParaRPr lang="ru-RU" sz="1600">
            <a:latin typeface="Arial" pitchFamily="34" charset="0"/>
            <a:cs typeface="Arial" pitchFamily="34" charset="0"/>
          </a:endParaRPr>
        </a:p>
      </dgm:t>
    </dgm:pt>
    <dgm:pt modelId="{C70FCB23-EE76-43E7-8606-79A392B01B96}" type="pres">
      <dgm:prSet presAssocID="{94055296-F5BC-4CEB-9ACF-1954D71857F8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1B91EA0-B7A8-48CB-A815-EDD19A8132EB}" type="pres">
      <dgm:prSet presAssocID="{94055296-F5BC-4CEB-9ACF-1954D71857F8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C7E3DD-95F1-40A8-B08A-E97A64BC56D3}" type="pres">
      <dgm:prSet presAssocID="{94055296-F5BC-4CEB-9ACF-1954D71857F8}" presName="triangle2" presStyleLbl="node1" presStyleIdx="1" presStyleCnt="4" custScaleX="164744" custLinFactNeighborX="-344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FDAEADA-6078-4A70-8A78-0B1DBC195826}" type="pres">
      <dgm:prSet presAssocID="{94055296-F5BC-4CEB-9ACF-1954D71857F8}" presName="triangle3" presStyleLbl="node1" presStyleIdx="2" presStyleCnt="4" custScaleX="148492" custScaleY="9788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D67572-634C-495A-BED0-DD9FB0714FC4}" type="pres">
      <dgm:prSet presAssocID="{94055296-F5BC-4CEB-9ACF-1954D71857F8}" presName="triangle4" presStyleLbl="node1" presStyleIdx="3" presStyleCnt="4" custScaleX="151508" custLinFactNeighborX="375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2FADB53-E72F-49E7-989C-1E176496AE82}" srcId="{94055296-F5BC-4CEB-9ACF-1954D71857F8}" destId="{99C18478-5710-4785-AD8C-EC61C2A3BBE3}" srcOrd="1" destOrd="0" parTransId="{A26481F8-D59D-4B61-AB82-BF06B5F760C1}" sibTransId="{0FEBA117-6998-4182-87AB-43BA33823E99}"/>
    <dgm:cxn modelId="{FFF9E889-F349-45A7-9D19-8D1A07C42EB6}" srcId="{94055296-F5BC-4CEB-9ACF-1954D71857F8}" destId="{BD80F3EA-CA11-419F-B160-974C1EEE6F0F}" srcOrd="0" destOrd="0" parTransId="{8C9C36D0-8D06-4C14-BB5B-0213156B9683}" sibTransId="{2296F354-4CD5-4CAC-B349-5163787ACB45}"/>
    <dgm:cxn modelId="{5FCB6DF9-4A27-4FCC-938B-0267146561C1}" type="presOf" srcId="{292FAE21-5989-4BCD-B1D5-AC55E80A9FC6}" destId="{02D67572-634C-495A-BED0-DD9FB0714FC4}" srcOrd="0" destOrd="0" presId="urn:microsoft.com/office/officeart/2005/8/layout/pyramid4"/>
    <dgm:cxn modelId="{89B8E344-EDFC-4C8D-9853-408CDA7C6E7A}" type="presOf" srcId="{F5BA5AC7-B031-45D8-956E-790C7D1A5567}" destId="{8FDAEADA-6078-4A70-8A78-0B1DBC195826}" srcOrd="0" destOrd="0" presId="urn:microsoft.com/office/officeart/2005/8/layout/pyramid4"/>
    <dgm:cxn modelId="{796CA33D-6A41-4181-9264-702CA59BB06C}" srcId="{94055296-F5BC-4CEB-9ACF-1954D71857F8}" destId="{F5BA5AC7-B031-45D8-956E-790C7D1A5567}" srcOrd="2" destOrd="0" parTransId="{A5AFB780-D4E7-4D81-9011-7D2AD505C2BF}" sibTransId="{EA5CFA31-30E3-4E6B-8BE9-19A0D9AD0AAC}"/>
    <dgm:cxn modelId="{4A296CE4-16BD-4418-B7BB-0D5BA439F652}" type="presOf" srcId="{BD80F3EA-CA11-419F-B160-974C1EEE6F0F}" destId="{51B91EA0-B7A8-48CB-A815-EDD19A8132EB}" srcOrd="0" destOrd="0" presId="urn:microsoft.com/office/officeart/2005/8/layout/pyramid4"/>
    <dgm:cxn modelId="{E2AB29DF-7630-4B22-83A0-EA5EED7A375F}" type="presOf" srcId="{94055296-F5BC-4CEB-9ACF-1954D71857F8}" destId="{C70FCB23-EE76-43E7-8606-79A392B01B96}" srcOrd="0" destOrd="0" presId="urn:microsoft.com/office/officeart/2005/8/layout/pyramid4"/>
    <dgm:cxn modelId="{0AC062D7-70F6-451E-AB30-3B85CF486F0A}" type="presOf" srcId="{99C18478-5710-4785-AD8C-EC61C2A3BBE3}" destId="{2CC7E3DD-95F1-40A8-B08A-E97A64BC56D3}" srcOrd="0" destOrd="0" presId="urn:microsoft.com/office/officeart/2005/8/layout/pyramid4"/>
    <dgm:cxn modelId="{85A45F24-CFA5-40F7-A96F-830E2DB99829}" srcId="{94055296-F5BC-4CEB-9ACF-1954D71857F8}" destId="{292FAE21-5989-4BCD-B1D5-AC55E80A9FC6}" srcOrd="3" destOrd="0" parTransId="{13520089-7CAA-4A55-B674-5D1C354C2E36}" sibTransId="{EEB440A2-5E9B-4281-8DCC-207828E01210}"/>
    <dgm:cxn modelId="{B7FE5D4B-4747-4937-A0F0-8C02A2890607}" type="presParOf" srcId="{C70FCB23-EE76-43E7-8606-79A392B01B96}" destId="{51B91EA0-B7A8-48CB-A815-EDD19A8132EB}" srcOrd="0" destOrd="0" presId="urn:microsoft.com/office/officeart/2005/8/layout/pyramid4"/>
    <dgm:cxn modelId="{07BE0DAA-2AEA-4946-B4A0-2B6DEAB59A8B}" type="presParOf" srcId="{C70FCB23-EE76-43E7-8606-79A392B01B96}" destId="{2CC7E3DD-95F1-40A8-B08A-E97A64BC56D3}" srcOrd="1" destOrd="0" presId="urn:microsoft.com/office/officeart/2005/8/layout/pyramid4"/>
    <dgm:cxn modelId="{E8312043-1513-41AF-94F2-AFFAF409E895}" type="presParOf" srcId="{C70FCB23-EE76-43E7-8606-79A392B01B96}" destId="{8FDAEADA-6078-4A70-8A78-0B1DBC195826}" srcOrd="2" destOrd="0" presId="urn:microsoft.com/office/officeart/2005/8/layout/pyramid4"/>
    <dgm:cxn modelId="{AC3AEB09-3B37-48C2-A4A4-2380D5E449EE}" type="presParOf" srcId="{C70FCB23-EE76-43E7-8606-79A392B01B96}" destId="{02D67572-634C-495A-BED0-DD9FB0714FC4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9589C7-2D9B-4A9A-A577-065D0D188174}" type="doc">
      <dgm:prSet loTypeId="urn:microsoft.com/office/officeart/2005/8/layout/pyramid2" loCatId="pyramid" qsTypeId="urn:microsoft.com/office/officeart/2005/8/quickstyle/3d3" qsCatId="3D" csTypeId="urn:microsoft.com/office/officeart/2005/8/colors/accent2_4" csCatId="accent2"/>
      <dgm:spPr/>
      <dgm:t>
        <a:bodyPr/>
        <a:lstStyle/>
        <a:p>
          <a:endParaRPr lang="ru-RU"/>
        </a:p>
      </dgm:t>
    </dgm:pt>
    <dgm:pt modelId="{90A2D3E9-5889-4663-9166-0D90DB13F46C}">
      <dgm:prSet/>
      <dgm:spPr/>
      <dgm:t>
        <a:bodyPr/>
        <a:lstStyle/>
        <a:p>
          <a:pPr rtl="0"/>
          <a:r>
            <a:rPr lang="ru-RU" dirty="0" smtClean="0"/>
            <a:t>Научный вклад в развитие ветеринарии</a:t>
          </a:r>
          <a:endParaRPr lang="ru-RU" dirty="0"/>
        </a:p>
      </dgm:t>
    </dgm:pt>
    <dgm:pt modelId="{99A305BB-D7A4-4BFA-9684-84F26624DAC6}" type="parTrans" cxnId="{233B1F22-66C8-46E8-85A9-D4B3D2CCF9F4}">
      <dgm:prSet/>
      <dgm:spPr/>
      <dgm:t>
        <a:bodyPr/>
        <a:lstStyle/>
        <a:p>
          <a:endParaRPr lang="ru-RU"/>
        </a:p>
      </dgm:t>
    </dgm:pt>
    <dgm:pt modelId="{223303FB-B499-4DCF-9CE7-84214F58678E}" type="sibTrans" cxnId="{233B1F22-66C8-46E8-85A9-D4B3D2CCF9F4}">
      <dgm:prSet/>
      <dgm:spPr/>
      <dgm:t>
        <a:bodyPr/>
        <a:lstStyle/>
        <a:p>
          <a:endParaRPr lang="ru-RU"/>
        </a:p>
      </dgm:t>
    </dgm:pt>
    <dgm:pt modelId="{B49495D0-6224-49AF-8E3B-3BB244D315A0}">
      <dgm:prSet/>
      <dgm:spPr/>
      <dgm:t>
        <a:bodyPr/>
        <a:lstStyle/>
        <a:p>
          <a:pPr rtl="0"/>
          <a:r>
            <a:rPr lang="ru-RU" dirty="0" smtClean="0"/>
            <a:t>Ш</a:t>
          </a:r>
          <a:r>
            <a:rPr lang="ru-RU" b="0" i="0" baseline="0" dirty="0" smtClean="0"/>
            <a:t>ирокое распространение наших препаратов, </a:t>
          </a:r>
          <a:endParaRPr lang="ru-RU" b="0" i="0" baseline="0" dirty="0"/>
        </a:p>
      </dgm:t>
    </dgm:pt>
    <dgm:pt modelId="{7127FDCD-3D6E-41B4-93DD-DE08B7E56463}" type="parTrans" cxnId="{1261A065-4482-44A9-8190-F1F283C1E982}">
      <dgm:prSet/>
      <dgm:spPr/>
      <dgm:t>
        <a:bodyPr/>
        <a:lstStyle/>
        <a:p>
          <a:endParaRPr lang="ru-RU"/>
        </a:p>
      </dgm:t>
    </dgm:pt>
    <dgm:pt modelId="{74B4F4D3-5D5E-4638-8340-5B7395DEAB09}" type="sibTrans" cxnId="{1261A065-4482-44A9-8190-F1F283C1E982}">
      <dgm:prSet/>
      <dgm:spPr/>
      <dgm:t>
        <a:bodyPr/>
        <a:lstStyle/>
        <a:p>
          <a:endParaRPr lang="ru-RU"/>
        </a:p>
      </dgm:t>
    </dgm:pt>
    <dgm:pt modelId="{EEEA0664-D6B9-488A-8E1E-9AD3879938F6}">
      <dgm:prSet/>
      <dgm:spPr/>
      <dgm:t>
        <a:bodyPr/>
        <a:lstStyle/>
        <a:p>
          <a:pPr rtl="0"/>
          <a:r>
            <a:rPr lang="ru-RU" dirty="0" smtClean="0"/>
            <a:t>О</a:t>
          </a:r>
          <a:r>
            <a:rPr lang="ru-RU" b="0" i="0" baseline="0" dirty="0" smtClean="0"/>
            <a:t>бмен опытом со</a:t>
          </a:r>
          <a:r>
            <a:rPr lang="ru-RU" b="0" i="0" dirty="0" smtClean="0"/>
            <a:t> </a:t>
          </a:r>
          <a:r>
            <a:rPr lang="ru-RU" b="0" i="0" baseline="0" dirty="0" smtClean="0"/>
            <a:t>специалистами</a:t>
          </a:r>
          <a:endParaRPr lang="ru-RU" b="0" i="0" baseline="0" dirty="0"/>
        </a:p>
      </dgm:t>
    </dgm:pt>
    <dgm:pt modelId="{B52D6FF7-5F8E-4E9E-953E-7228DE8181D6}" type="parTrans" cxnId="{9119AB79-6D73-473D-87DC-92CC1FD7558B}">
      <dgm:prSet/>
      <dgm:spPr/>
      <dgm:t>
        <a:bodyPr/>
        <a:lstStyle/>
        <a:p>
          <a:endParaRPr lang="ru-RU"/>
        </a:p>
      </dgm:t>
    </dgm:pt>
    <dgm:pt modelId="{67D80081-64B5-4DF6-8D7C-CED931918399}" type="sibTrans" cxnId="{9119AB79-6D73-473D-87DC-92CC1FD7558B}">
      <dgm:prSet/>
      <dgm:spPr/>
      <dgm:t>
        <a:bodyPr/>
        <a:lstStyle/>
        <a:p>
          <a:endParaRPr lang="ru-RU"/>
        </a:p>
      </dgm:t>
    </dgm:pt>
    <dgm:pt modelId="{FBF28ACA-6D04-4B82-89C6-E08F7FA1B4DB}">
      <dgm:prSet/>
      <dgm:spPr/>
      <dgm:t>
        <a:bodyPr/>
        <a:lstStyle/>
        <a:p>
          <a:pPr rtl="0"/>
          <a:r>
            <a:rPr lang="ru-RU" b="0" i="0" baseline="0" dirty="0" smtClean="0"/>
            <a:t>Вклад в развитие животноводства с целью его оздоровления</a:t>
          </a:r>
          <a:endParaRPr lang="ru-RU" b="0" i="0" baseline="0" dirty="0"/>
        </a:p>
      </dgm:t>
    </dgm:pt>
    <dgm:pt modelId="{AC7DB55E-CA60-46CF-86CA-D93F3D426102}" type="parTrans" cxnId="{2064EDCD-D173-424F-8C15-73F247F7530D}">
      <dgm:prSet/>
      <dgm:spPr/>
      <dgm:t>
        <a:bodyPr/>
        <a:lstStyle/>
        <a:p>
          <a:endParaRPr lang="ru-RU"/>
        </a:p>
      </dgm:t>
    </dgm:pt>
    <dgm:pt modelId="{F731BAFE-D288-40F1-9C47-300D090AD105}" type="sibTrans" cxnId="{2064EDCD-D173-424F-8C15-73F247F7530D}">
      <dgm:prSet/>
      <dgm:spPr/>
      <dgm:t>
        <a:bodyPr/>
        <a:lstStyle/>
        <a:p>
          <a:endParaRPr lang="ru-RU"/>
        </a:p>
      </dgm:t>
    </dgm:pt>
    <dgm:pt modelId="{D4F9A4BE-87CE-457A-A3C7-E0C4863E85F7}" type="pres">
      <dgm:prSet presAssocID="{BE9589C7-2D9B-4A9A-A577-065D0D18817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171EA37F-BC3E-42CF-B597-43A948ACEC83}" type="pres">
      <dgm:prSet presAssocID="{BE9589C7-2D9B-4A9A-A577-065D0D188174}" presName="pyramid" presStyleLbl="node1" presStyleIdx="0" presStyleCnt="1"/>
      <dgm:spPr/>
    </dgm:pt>
    <dgm:pt modelId="{B86411FD-38F1-4ED1-A374-F9F1571ABF8D}" type="pres">
      <dgm:prSet presAssocID="{BE9589C7-2D9B-4A9A-A577-065D0D188174}" presName="theList" presStyleCnt="0"/>
      <dgm:spPr/>
    </dgm:pt>
    <dgm:pt modelId="{90DE6E7F-404A-41BF-BAA7-94C6B409ACBD}" type="pres">
      <dgm:prSet presAssocID="{90A2D3E9-5889-4663-9166-0D90DB13F46C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92DA26-B52E-4194-96C8-9627E092B780}" type="pres">
      <dgm:prSet presAssocID="{90A2D3E9-5889-4663-9166-0D90DB13F46C}" presName="aSpace" presStyleCnt="0"/>
      <dgm:spPr/>
    </dgm:pt>
    <dgm:pt modelId="{29810662-E299-4D0D-B3A3-657E1FF351B2}" type="pres">
      <dgm:prSet presAssocID="{B49495D0-6224-49AF-8E3B-3BB244D315A0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8331C9-D6BE-40E6-93B7-5F7C3A629042}" type="pres">
      <dgm:prSet presAssocID="{B49495D0-6224-49AF-8E3B-3BB244D315A0}" presName="aSpace" presStyleCnt="0"/>
      <dgm:spPr/>
    </dgm:pt>
    <dgm:pt modelId="{4A272C70-8F1B-4556-BD77-79DB9271B72D}" type="pres">
      <dgm:prSet presAssocID="{EEEA0664-D6B9-488A-8E1E-9AD3879938F6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8E3BC0-E5C5-48DA-97DB-3910DDF44E2B}" type="pres">
      <dgm:prSet presAssocID="{EEEA0664-D6B9-488A-8E1E-9AD3879938F6}" presName="aSpace" presStyleCnt="0"/>
      <dgm:spPr/>
    </dgm:pt>
    <dgm:pt modelId="{718F5FBC-13F9-4D8E-B261-F005183FA79E}" type="pres">
      <dgm:prSet presAssocID="{FBF28ACA-6D04-4B82-89C6-E08F7FA1B4DB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DD5C16-9650-4644-ABC0-709D81EA2B11}" type="pres">
      <dgm:prSet presAssocID="{FBF28ACA-6D04-4B82-89C6-E08F7FA1B4DB}" presName="aSpace" presStyleCnt="0"/>
      <dgm:spPr/>
    </dgm:pt>
  </dgm:ptLst>
  <dgm:cxnLst>
    <dgm:cxn modelId="{9119AB79-6D73-473D-87DC-92CC1FD7558B}" srcId="{BE9589C7-2D9B-4A9A-A577-065D0D188174}" destId="{EEEA0664-D6B9-488A-8E1E-9AD3879938F6}" srcOrd="2" destOrd="0" parTransId="{B52D6FF7-5F8E-4E9E-953E-7228DE8181D6}" sibTransId="{67D80081-64B5-4DF6-8D7C-CED931918399}"/>
    <dgm:cxn modelId="{14407DC1-59F6-4FEF-AC57-EEC47F99FFC9}" type="presOf" srcId="{BE9589C7-2D9B-4A9A-A577-065D0D188174}" destId="{D4F9A4BE-87CE-457A-A3C7-E0C4863E85F7}" srcOrd="0" destOrd="0" presId="urn:microsoft.com/office/officeart/2005/8/layout/pyramid2"/>
    <dgm:cxn modelId="{233B1F22-66C8-46E8-85A9-D4B3D2CCF9F4}" srcId="{BE9589C7-2D9B-4A9A-A577-065D0D188174}" destId="{90A2D3E9-5889-4663-9166-0D90DB13F46C}" srcOrd="0" destOrd="0" parTransId="{99A305BB-D7A4-4BFA-9684-84F26624DAC6}" sibTransId="{223303FB-B499-4DCF-9CE7-84214F58678E}"/>
    <dgm:cxn modelId="{2064EDCD-D173-424F-8C15-73F247F7530D}" srcId="{BE9589C7-2D9B-4A9A-A577-065D0D188174}" destId="{FBF28ACA-6D04-4B82-89C6-E08F7FA1B4DB}" srcOrd="3" destOrd="0" parTransId="{AC7DB55E-CA60-46CF-86CA-D93F3D426102}" sibTransId="{F731BAFE-D288-40F1-9C47-300D090AD105}"/>
    <dgm:cxn modelId="{372627EC-384B-4FC4-A49E-6E1C89F6ED0F}" type="presOf" srcId="{B49495D0-6224-49AF-8E3B-3BB244D315A0}" destId="{29810662-E299-4D0D-B3A3-657E1FF351B2}" srcOrd="0" destOrd="0" presId="urn:microsoft.com/office/officeart/2005/8/layout/pyramid2"/>
    <dgm:cxn modelId="{1261A065-4482-44A9-8190-F1F283C1E982}" srcId="{BE9589C7-2D9B-4A9A-A577-065D0D188174}" destId="{B49495D0-6224-49AF-8E3B-3BB244D315A0}" srcOrd="1" destOrd="0" parTransId="{7127FDCD-3D6E-41B4-93DD-DE08B7E56463}" sibTransId="{74B4F4D3-5D5E-4638-8340-5B7395DEAB09}"/>
    <dgm:cxn modelId="{AC8375B2-E475-4237-A509-CD5C7A4917A2}" type="presOf" srcId="{EEEA0664-D6B9-488A-8E1E-9AD3879938F6}" destId="{4A272C70-8F1B-4556-BD77-79DB9271B72D}" srcOrd="0" destOrd="0" presId="urn:microsoft.com/office/officeart/2005/8/layout/pyramid2"/>
    <dgm:cxn modelId="{7BD82F22-E969-4C9A-A7D2-8C2A7ED3B5ED}" type="presOf" srcId="{90A2D3E9-5889-4663-9166-0D90DB13F46C}" destId="{90DE6E7F-404A-41BF-BAA7-94C6B409ACBD}" srcOrd="0" destOrd="0" presId="urn:microsoft.com/office/officeart/2005/8/layout/pyramid2"/>
    <dgm:cxn modelId="{303F96E7-A1B6-426B-B940-11D6C4DBF07B}" type="presOf" srcId="{FBF28ACA-6D04-4B82-89C6-E08F7FA1B4DB}" destId="{718F5FBC-13F9-4D8E-B261-F005183FA79E}" srcOrd="0" destOrd="0" presId="urn:microsoft.com/office/officeart/2005/8/layout/pyramid2"/>
    <dgm:cxn modelId="{AB3716D6-98B9-4384-B60E-327185FA66D8}" type="presParOf" srcId="{D4F9A4BE-87CE-457A-A3C7-E0C4863E85F7}" destId="{171EA37F-BC3E-42CF-B597-43A948ACEC83}" srcOrd="0" destOrd="0" presId="urn:microsoft.com/office/officeart/2005/8/layout/pyramid2"/>
    <dgm:cxn modelId="{6D590BA2-D896-48E4-BBDD-9AE8C4E2D9B1}" type="presParOf" srcId="{D4F9A4BE-87CE-457A-A3C7-E0C4863E85F7}" destId="{B86411FD-38F1-4ED1-A374-F9F1571ABF8D}" srcOrd="1" destOrd="0" presId="urn:microsoft.com/office/officeart/2005/8/layout/pyramid2"/>
    <dgm:cxn modelId="{9F0B6CDB-6299-4667-81EB-6F693DCC6FBD}" type="presParOf" srcId="{B86411FD-38F1-4ED1-A374-F9F1571ABF8D}" destId="{90DE6E7F-404A-41BF-BAA7-94C6B409ACBD}" srcOrd="0" destOrd="0" presId="urn:microsoft.com/office/officeart/2005/8/layout/pyramid2"/>
    <dgm:cxn modelId="{473F2ADB-8C4C-4134-93F2-1B122CAF5C37}" type="presParOf" srcId="{B86411FD-38F1-4ED1-A374-F9F1571ABF8D}" destId="{9192DA26-B52E-4194-96C8-9627E092B780}" srcOrd="1" destOrd="0" presId="urn:microsoft.com/office/officeart/2005/8/layout/pyramid2"/>
    <dgm:cxn modelId="{CF4BFE3F-A05E-41BC-A355-534366FEBC10}" type="presParOf" srcId="{B86411FD-38F1-4ED1-A374-F9F1571ABF8D}" destId="{29810662-E299-4D0D-B3A3-657E1FF351B2}" srcOrd="2" destOrd="0" presId="urn:microsoft.com/office/officeart/2005/8/layout/pyramid2"/>
    <dgm:cxn modelId="{87747A75-5BA6-4500-B57F-0FD55A4A9C8F}" type="presParOf" srcId="{B86411FD-38F1-4ED1-A374-F9F1571ABF8D}" destId="{E28331C9-D6BE-40E6-93B7-5F7C3A629042}" srcOrd="3" destOrd="0" presId="urn:microsoft.com/office/officeart/2005/8/layout/pyramid2"/>
    <dgm:cxn modelId="{71506D82-1666-4528-95C8-F74D71229EC1}" type="presParOf" srcId="{B86411FD-38F1-4ED1-A374-F9F1571ABF8D}" destId="{4A272C70-8F1B-4556-BD77-79DB9271B72D}" srcOrd="4" destOrd="0" presId="urn:microsoft.com/office/officeart/2005/8/layout/pyramid2"/>
    <dgm:cxn modelId="{32E1048E-E68C-426F-8FEE-CC30AF79ED29}" type="presParOf" srcId="{B86411FD-38F1-4ED1-A374-F9F1571ABF8D}" destId="{CB8E3BC0-E5C5-48DA-97DB-3910DDF44E2B}" srcOrd="5" destOrd="0" presId="urn:microsoft.com/office/officeart/2005/8/layout/pyramid2"/>
    <dgm:cxn modelId="{776F0D42-E83B-49D7-A920-485C2E2636CA}" type="presParOf" srcId="{B86411FD-38F1-4ED1-A374-F9F1571ABF8D}" destId="{718F5FBC-13F9-4D8E-B261-F005183FA79E}" srcOrd="6" destOrd="0" presId="urn:microsoft.com/office/officeart/2005/8/layout/pyramid2"/>
    <dgm:cxn modelId="{12C6ADD0-D4EE-497F-BC70-357FA8432ECD}" type="presParOf" srcId="{B86411FD-38F1-4ED1-A374-F9F1571ABF8D}" destId="{B0DD5C16-9650-4644-ABC0-709D81EA2B11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130408-AB45-4A36-B1C0-4C741113B4D6}" type="doc">
      <dgm:prSet loTypeId="urn:microsoft.com/office/officeart/2005/8/layout/vList5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918322FC-827E-4164-9602-D9E228F4DB1E}">
      <dgm:prSet phldrT="[Текст]" custT="1"/>
      <dgm:spPr/>
      <dgm:t>
        <a:bodyPr/>
        <a:lstStyle/>
        <a:p>
          <a:r>
            <a:rPr lang="ru-RU" sz="1800" dirty="0" smtClean="0"/>
            <a:t>Потери </a:t>
          </a:r>
        </a:p>
        <a:p>
          <a:r>
            <a:rPr lang="ru-RU" sz="1800" dirty="0" smtClean="0"/>
            <a:t>молока</a:t>
          </a:r>
          <a:endParaRPr lang="ru-RU" sz="1800" dirty="0"/>
        </a:p>
      </dgm:t>
    </dgm:pt>
    <dgm:pt modelId="{520BBDA8-AC74-4E68-8975-CAA698874238}" type="parTrans" cxnId="{CBADC968-A9FA-497D-AD5E-F7506285F199}">
      <dgm:prSet/>
      <dgm:spPr/>
      <dgm:t>
        <a:bodyPr/>
        <a:lstStyle/>
        <a:p>
          <a:endParaRPr lang="ru-RU"/>
        </a:p>
      </dgm:t>
    </dgm:pt>
    <dgm:pt modelId="{5E6CB96A-5C3B-454E-B5C2-BC04800CB26B}" type="sibTrans" cxnId="{CBADC968-A9FA-497D-AD5E-F7506285F199}">
      <dgm:prSet/>
      <dgm:spPr/>
      <dgm:t>
        <a:bodyPr/>
        <a:lstStyle/>
        <a:p>
          <a:endParaRPr lang="ru-RU"/>
        </a:p>
      </dgm:t>
    </dgm:pt>
    <dgm:pt modelId="{64BC2A25-F8CF-463C-B276-DC929FD990F2}">
      <dgm:prSet phldrT="[Текст]"/>
      <dgm:spPr/>
      <dgm:t>
        <a:bodyPr/>
        <a:lstStyle/>
        <a:p>
          <a:r>
            <a:rPr lang="ru-RU" dirty="0" smtClean="0"/>
            <a:t>При маститах потери молока на 1 корову в год составляют до 170 л на сумму более 4000,0 руб.  </a:t>
          </a:r>
          <a:endParaRPr lang="ru-RU" dirty="0"/>
        </a:p>
      </dgm:t>
    </dgm:pt>
    <dgm:pt modelId="{B5E4EF0F-7273-4824-A404-383C05E9EDB7}" type="parTrans" cxnId="{2CD1A97B-2CB1-4595-A4F6-0253AC4C5EAB}">
      <dgm:prSet/>
      <dgm:spPr/>
      <dgm:t>
        <a:bodyPr/>
        <a:lstStyle/>
        <a:p>
          <a:endParaRPr lang="ru-RU"/>
        </a:p>
      </dgm:t>
    </dgm:pt>
    <dgm:pt modelId="{1BEA141A-86EA-4D98-B126-8218586C3C1E}" type="sibTrans" cxnId="{2CD1A97B-2CB1-4595-A4F6-0253AC4C5EAB}">
      <dgm:prSet/>
      <dgm:spPr/>
      <dgm:t>
        <a:bodyPr/>
        <a:lstStyle/>
        <a:p>
          <a:endParaRPr lang="ru-RU"/>
        </a:p>
      </dgm:t>
    </dgm:pt>
    <dgm:pt modelId="{14984C9C-3110-4CC0-872B-A9293E811685}">
      <dgm:prSet phldrT="[Текст]" custT="1"/>
      <dgm:spPr/>
      <dgm:t>
        <a:bodyPr/>
        <a:lstStyle/>
        <a:p>
          <a:r>
            <a:rPr lang="ru-RU" sz="1800" dirty="0" smtClean="0"/>
            <a:t>Выбраковка </a:t>
          </a:r>
        </a:p>
        <a:p>
          <a:r>
            <a:rPr lang="ru-RU" sz="1800" dirty="0" smtClean="0"/>
            <a:t>молока</a:t>
          </a:r>
          <a:endParaRPr lang="ru-RU" sz="1800" dirty="0"/>
        </a:p>
      </dgm:t>
    </dgm:pt>
    <dgm:pt modelId="{0C444814-BEFD-4F29-90DD-5F15ABB1A349}" type="parTrans" cxnId="{55A812FF-1AE3-4DD7-83A5-A992967566B2}">
      <dgm:prSet/>
      <dgm:spPr/>
      <dgm:t>
        <a:bodyPr/>
        <a:lstStyle/>
        <a:p>
          <a:endParaRPr lang="ru-RU"/>
        </a:p>
      </dgm:t>
    </dgm:pt>
    <dgm:pt modelId="{EB9BC14E-6FA1-4179-8D76-962B8E898A40}" type="sibTrans" cxnId="{55A812FF-1AE3-4DD7-83A5-A992967566B2}">
      <dgm:prSet/>
      <dgm:spPr/>
      <dgm:t>
        <a:bodyPr/>
        <a:lstStyle/>
        <a:p>
          <a:endParaRPr lang="ru-RU"/>
        </a:p>
      </dgm:t>
    </dgm:pt>
    <dgm:pt modelId="{023D6552-83F1-4775-9688-D2E91F3FBFEE}">
      <dgm:prSet phldrT="[Текст]"/>
      <dgm:spPr/>
      <dgm:t>
        <a:bodyPr/>
        <a:lstStyle/>
        <a:p>
          <a:r>
            <a:rPr lang="ru-RU" dirty="0" smtClean="0"/>
            <a:t>При использовании антибиотиков при лечении коров от маститов и эндометритов ежедневно выбраковывается на 1 корову  до 17 л молока в сутки.</a:t>
          </a:r>
          <a:endParaRPr lang="ru-RU" dirty="0"/>
        </a:p>
      </dgm:t>
    </dgm:pt>
    <dgm:pt modelId="{65F45778-A84D-4C33-A948-33C977ADBE65}" type="parTrans" cxnId="{8DC97983-A59B-410A-BBF2-2BE6D7DD35E3}">
      <dgm:prSet/>
      <dgm:spPr/>
      <dgm:t>
        <a:bodyPr/>
        <a:lstStyle/>
        <a:p>
          <a:endParaRPr lang="ru-RU"/>
        </a:p>
      </dgm:t>
    </dgm:pt>
    <dgm:pt modelId="{4C8F3C08-51A1-4D82-8050-A0BC8DFC9CEC}" type="sibTrans" cxnId="{8DC97983-A59B-410A-BBF2-2BE6D7DD35E3}">
      <dgm:prSet/>
      <dgm:spPr/>
      <dgm:t>
        <a:bodyPr/>
        <a:lstStyle/>
        <a:p>
          <a:endParaRPr lang="ru-RU"/>
        </a:p>
      </dgm:t>
    </dgm:pt>
    <dgm:pt modelId="{CAAF0691-CBFC-4D4E-AEF6-7168B2275EB4}">
      <dgm:prSet phldrT="[Текст]" custT="1"/>
      <dgm:spPr/>
      <dgm:t>
        <a:bodyPr/>
        <a:lstStyle/>
        <a:p>
          <a:r>
            <a:rPr lang="ru-RU" sz="1800" dirty="0" smtClean="0"/>
            <a:t>Затраты </a:t>
          </a:r>
        </a:p>
        <a:p>
          <a:r>
            <a:rPr lang="ru-RU" sz="1800" dirty="0" smtClean="0"/>
            <a:t>на лечение</a:t>
          </a:r>
          <a:endParaRPr lang="ru-RU" sz="1800" dirty="0"/>
        </a:p>
      </dgm:t>
    </dgm:pt>
    <dgm:pt modelId="{F14A1A58-AF44-4CED-AC0B-6C759CF896D7}" type="parTrans" cxnId="{E9E4DBC6-A5BB-4BD2-ADC6-DA64C6CDDDCE}">
      <dgm:prSet/>
      <dgm:spPr/>
      <dgm:t>
        <a:bodyPr/>
        <a:lstStyle/>
        <a:p>
          <a:endParaRPr lang="ru-RU"/>
        </a:p>
      </dgm:t>
    </dgm:pt>
    <dgm:pt modelId="{A7BD7ED1-2563-404B-91B9-652112A88AA4}" type="sibTrans" cxnId="{E9E4DBC6-A5BB-4BD2-ADC6-DA64C6CDDDCE}">
      <dgm:prSet/>
      <dgm:spPr/>
      <dgm:t>
        <a:bodyPr/>
        <a:lstStyle/>
        <a:p>
          <a:endParaRPr lang="ru-RU"/>
        </a:p>
      </dgm:t>
    </dgm:pt>
    <dgm:pt modelId="{CF38C700-CD3B-47D1-B1FC-FD7A5AB7F5E6}">
      <dgm:prSet phldrT="[Текст]"/>
      <dgm:spPr/>
      <dgm:t>
        <a:bodyPr/>
        <a:lstStyle/>
        <a:p>
          <a:r>
            <a:rPr lang="ru-RU" smtClean="0"/>
            <a:t>Затраты на лечение антибиотиками и другими химиотерапевтическими препаратами 1 коровы, больной маститом или эндометриром, составляют  в год более 8000,0 руб</a:t>
          </a:r>
          <a:endParaRPr lang="ru-RU" dirty="0"/>
        </a:p>
      </dgm:t>
    </dgm:pt>
    <dgm:pt modelId="{83912B64-1795-4942-8692-0ED74D6BD84A}" type="parTrans" cxnId="{F9B10FB0-4E94-4706-9648-4A6DCDF2D80C}">
      <dgm:prSet/>
      <dgm:spPr/>
      <dgm:t>
        <a:bodyPr/>
        <a:lstStyle/>
        <a:p>
          <a:endParaRPr lang="ru-RU"/>
        </a:p>
      </dgm:t>
    </dgm:pt>
    <dgm:pt modelId="{9BC5D48A-306C-407E-8B25-56BD01B9BE22}" type="sibTrans" cxnId="{F9B10FB0-4E94-4706-9648-4A6DCDF2D80C}">
      <dgm:prSet/>
      <dgm:spPr/>
      <dgm:t>
        <a:bodyPr/>
        <a:lstStyle/>
        <a:p>
          <a:endParaRPr lang="ru-RU"/>
        </a:p>
      </dgm:t>
    </dgm:pt>
    <dgm:pt modelId="{3EC7DEE5-776A-47B2-99B4-6925E535FAFD}">
      <dgm:prSet custT="1"/>
      <dgm:spPr/>
      <dgm:t>
        <a:bodyPr/>
        <a:lstStyle/>
        <a:p>
          <a:r>
            <a:rPr lang="ru-RU" sz="1800" dirty="0" smtClean="0"/>
            <a:t>Время ожидания </a:t>
          </a:r>
          <a:endParaRPr lang="ru-RU" sz="1800" dirty="0"/>
        </a:p>
      </dgm:t>
    </dgm:pt>
    <dgm:pt modelId="{B5C728B8-0026-4D58-9E5A-64A03471A4D9}" type="parTrans" cxnId="{ED97BA56-FFD4-4645-A273-6622223D47E8}">
      <dgm:prSet/>
      <dgm:spPr/>
      <dgm:t>
        <a:bodyPr/>
        <a:lstStyle/>
        <a:p>
          <a:endParaRPr lang="ru-RU"/>
        </a:p>
      </dgm:t>
    </dgm:pt>
    <dgm:pt modelId="{287666B4-6706-4272-BA77-A06C8EEEB3E5}" type="sibTrans" cxnId="{ED97BA56-FFD4-4645-A273-6622223D47E8}">
      <dgm:prSet/>
      <dgm:spPr/>
      <dgm:t>
        <a:bodyPr/>
        <a:lstStyle/>
        <a:p>
          <a:endParaRPr lang="ru-RU"/>
        </a:p>
      </dgm:t>
    </dgm:pt>
    <dgm:pt modelId="{6C662D5A-C5AC-4E29-9899-8FE230817A5F}">
      <dgm:prSet/>
      <dgm:spPr/>
      <dgm:t>
        <a:bodyPr/>
        <a:lstStyle/>
        <a:p>
          <a:r>
            <a:rPr lang="ru-RU" smtClean="0"/>
            <a:t>При использовании антибиотиков время ожидания для мясо-молочной  продукции составляет 5-20 дней в течение которых  молоко и мясо нельзя использовать в пищу и скармливать  животным.</a:t>
          </a:r>
          <a:endParaRPr lang="ru-RU" dirty="0"/>
        </a:p>
      </dgm:t>
    </dgm:pt>
    <dgm:pt modelId="{1CC38FB3-3927-4C9E-863D-E40B14AF4C25}" type="parTrans" cxnId="{E27BE7B9-E636-44A0-968C-852D1D584CE9}">
      <dgm:prSet/>
      <dgm:spPr/>
      <dgm:t>
        <a:bodyPr/>
        <a:lstStyle/>
        <a:p>
          <a:endParaRPr lang="ru-RU"/>
        </a:p>
      </dgm:t>
    </dgm:pt>
    <dgm:pt modelId="{8ECA2BF1-AA39-4F5D-8709-0F900C2AFFC9}" type="sibTrans" cxnId="{E27BE7B9-E636-44A0-968C-852D1D584CE9}">
      <dgm:prSet/>
      <dgm:spPr/>
      <dgm:t>
        <a:bodyPr/>
        <a:lstStyle/>
        <a:p>
          <a:endParaRPr lang="ru-RU"/>
        </a:p>
      </dgm:t>
    </dgm:pt>
    <dgm:pt modelId="{95A398EF-621A-4ECA-9556-9FE0D878F65E}" type="pres">
      <dgm:prSet presAssocID="{40130408-AB45-4A36-B1C0-4C741113B4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BBBA3D4-2059-4D16-AADF-1B596569D9CB}" type="pres">
      <dgm:prSet presAssocID="{918322FC-827E-4164-9602-D9E228F4DB1E}" presName="linNode" presStyleCnt="0"/>
      <dgm:spPr/>
    </dgm:pt>
    <dgm:pt modelId="{0DCED447-214B-4A1A-B49E-E20E6848F358}" type="pres">
      <dgm:prSet presAssocID="{918322FC-827E-4164-9602-D9E228F4DB1E}" presName="parentText" presStyleLbl="node1" presStyleIdx="0" presStyleCnt="4" custScaleX="61985" custScaleY="7857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BE3F7E-6660-46AF-8080-BC945E67F0B0}" type="pres">
      <dgm:prSet presAssocID="{918322FC-827E-4164-9602-D9E228F4DB1E}" presName="descendantText" presStyleLbl="alignAccFollowNode1" presStyleIdx="0" presStyleCnt="4" custScaleX="1068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DE23BA-8EE5-41C8-AB56-4D02F8F55C05}" type="pres">
      <dgm:prSet presAssocID="{5E6CB96A-5C3B-454E-B5C2-BC04800CB26B}" presName="sp" presStyleCnt="0"/>
      <dgm:spPr/>
    </dgm:pt>
    <dgm:pt modelId="{C5F13D61-7C58-4EF3-A369-CF61B47E21EE}" type="pres">
      <dgm:prSet presAssocID="{14984C9C-3110-4CC0-872B-A9293E811685}" presName="linNode" presStyleCnt="0"/>
      <dgm:spPr/>
    </dgm:pt>
    <dgm:pt modelId="{2E4FC25A-D340-4509-9BB2-1E8C0406A414}" type="pres">
      <dgm:prSet presAssocID="{14984C9C-3110-4CC0-872B-A9293E811685}" presName="parentText" presStyleLbl="node1" presStyleIdx="1" presStyleCnt="4" custScaleX="62181" custScaleY="83251" custLinFactNeighborX="16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1FB9605-2BFC-411A-B25F-E203150C2F44}" type="pres">
      <dgm:prSet presAssocID="{14984C9C-3110-4CC0-872B-A9293E811685}" presName="descendantText" presStyleLbl="alignAccFollowNode1" presStyleIdx="1" presStyleCnt="4" custScaleX="10517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DA9364-DBDF-4B9A-84D7-B26938CC3D00}" type="pres">
      <dgm:prSet presAssocID="{EB9BC14E-6FA1-4179-8D76-962B8E898A40}" presName="sp" presStyleCnt="0"/>
      <dgm:spPr/>
    </dgm:pt>
    <dgm:pt modelId="{0F3B3C50-3E37-4082-9C67-4C4ABA428DEE}" type="pres">
      <dgm:prSet presAssocID="{CAAF0691-CBFC-4D4E-AEF6-7168B2275EB4}" presName="linNode" presStyleCnt="0"/>
      <dgm:spPr/>
    </dgm:pt>
    <dgm:pt modelId="{24C5B057-AAB0-4E6C-8665-0107E2BA6BE2}" type="pres">
      <dgm:prSet presAssocID="{CAAF0691-CBFC-4D4E-AEF6-7168B2275EB4}" presName="parentText" presStyleLbl="node1" presStyleIdx="2" presStyleCnt="4" custScaleX="64458" custScaleY="8277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A1817F-86FD-4744-8B25-361D40E3B80D}" type="pres">
      <dgm:prSet presAssocID="{CAAF0691-CBFC-4D4E-AEF6-7168B2275EB4}" presName="descendantText" presStyleLbl="alignAccFollowNode1" presStyleIdx="2" presStyleCnt="4" custScaleX="1050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5A7850-8D9B-44BC-9C40-6C5321B38397}" type="pres">
      <dgm:prSet presAssocID="{A7BD7ED1-2563-404B-91B9-652112A88AA4}" presName="sp" presStyleCnt="0"/>
      <dgm:spPr/>
    </dgm:pt>
    <dgm:pt modelId="{C0DB1121-5C66-41B7-8C8C-4E732DCDD684}" type="pres">
      <dgm:prSet presAssocID="{3EC7DEE5-776A-47B2-99B4-6925E535FAFD}" presName="linNode" presStyleCnt="0"/>
      <dgm:spPr/>
    </dgm:pt>
    <dgm:pt modelId="{F776390D-3D9F-403B-AA0A-A6C637758196}" type="pres">
      <dgm:prSet presAssocID="{3EC7DEE5-776A-47B2-99B4-6925E535FAFD}" presName="parentText" presStyleLbl="node1" presStyleIdx="3" presStyleCnt="4" custScaleX="63789" custScaleY="7573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EF9B04-B4D3-4F4E-930B-F24EBB2CC25C}" type="pres">
      <dgm:prSet presAssocID="{3EC7DEE5-776A-47B2-99B4-6925E535FAFD}" presName="descendantText" presStyleLbl="alignAccFollowNode1" presStyleIdx="3" presStyleCnt="4" custScaleX="10580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EA13685-B6FD-4630-8AE1-6BA2E4B1D620}" type="presOf" srcId="{40130408-AB45-4A36-B1C0-4C741113B4D6}" destId="{95A398EF-621A-4ECA-9556-9FE0D878F65E}" srcOrd="0" destOrd="0" presId="urn:microsoft.com/office/officeart/2005/8/layout/vList5"/>
    <dgm:cxn modelId="{5C377B4F-734F-42B5-A4BC-58429A99FC9B}" type="presOf" srcId="{CAAF0691-CBFC-4D4E-AEF6-7168B2275EB4}" destId="{24C5B057-AAB0-4E6C-8665-0107E2BA6BE2}" srcOrd="0" destOrd="0" presId="urn:microsoft.com/office/officeart/2005/8/layout/vList5"/>
    <dgm:cxn modelId="{3F90F82D-CB8C-4987-B1F9-2C0DD8A44CAB}" type="presOf" srcId="{023D6552-83F1-4775-9688-D2E91F3FBFEE}" destId="{C1FB9605-2BFC-411A-B25F-E203150C2F44}" srcOrd="0" destOrd="0" presId="urn:microsoft.com/office/officeart/2005/8/layout/vList5"/>
    <dgm:cxn modelId="{FA607CC5-BAEB-4760-A848-6B42B4F9EEC4}" type="presOf" srcId="{6C662D5A-C5AC-4E29-9899-8FE230817A5F}" destId="{28EF9B04-B4D3-4F4E-930B-F24EBB2CC25C}" srcOrd="0" destOrd="0" presId="urn:microsoft.com/office/officeart/2005/8/layout/vList5"/>
    <dgm:cxn modelId="{2CD1A97B-2CB1-4595-A4F6-0253AC4C5EAB}" srcId="{918322FC-827E-4164-9602-D9E228F4DB1E}" destId="{64BC2A25-F8CF-463C-B276-DC929FD990F2}" srcOrd="0" destOrd="0" parTransId="{B5E4EF0F-7273-4824-A404-383C05E9EDB7}" sibTransId="{1BEA141A-86EA-4D98-B126-8218586C3C1E}"/>
    <dgm:cxn modelId="{E9E4DBC6-A5BB-4BD2-ADC6-DA64C6CDDDCE}" srcId="{40130408-AB45-4A36-B1C0-4C741113B4D6}" destId="{CAAF0691-CBFC-4D4E-AEF6-7168B2275EB4}" srcOrd="2" destOrd="0" parTransId="{F14A1A58-AF44-4CED-AC0B-6C759CF896D7}" sibTransId="{A7BD7ED1-2563-404B-91B9-652112A88AA4}"/>
    <dgm:cxn modelId="{ED97BA56-FFD4-4645-A273-6622223D47E8}" srcId="{40130408-AB45-4A36-B1C0-4C741113B4D6}" destId="{3EC7DEE5-776A-47B2-99B4-6925E535FAFD}" srcOrd="3" destOrd="0" parTransId="{B5C728B8-0026-4D58-9E5A-64A03471A4D9}" sibTransId="{287666B4-6706-4272-BA77-A06C8EEEB3E5}"/>
    <dgm:cxn modelId="{CBADC968-A9FA-497D-AD5E-F7506285F199}" srcId="{40130408-AB45-4A36-B1C0-4C741113B4D6}" destId="{918322FC-827E-4164-9602-D9E228F4DB1E}" srcOrd="0" destOrd="0" parTransId="{520BBDA8-AC74-4E68-8975-CAA698874238}" sibTransId="{5E6CB96A-5C3B-454E-B5C2-BC04800CB26B}"/>
    <dgm:cxn modelId="{E5CD7E28-8F37-4BE4-AEE8-F9A8FC86EBC7}" type="presOf" srcId="{64BC2A25-F8CF-463C-B276-DC929FD990F2}" destId="{CFBE3F7E-6660-46AF-8080-BC945E67F0B0}" srcOrd="0" destOrd="0" presId="urn:microsoft.com/office/officeart/2005/8/layout/vList5"/>
    <dgm:cxn modelId="{F9B10FB0-4E94-4706-9648-4A6DCDF2D80C}" srcId="{CAAF0691-CBFC-4D4E-AEF6-7168B2275EB4}" destId="{CF38C700-CD3B-47D1-B1FC-FD7A5AB7F5E6}" srcOrd="0" destOrd="0" parTransId="{83912B64-1795-4942-8692-0ED74D6BD84A}" sibTransId="{9BC5D48A-306C-407E-8B25-56BD01B9BE22}"/>
    <dgm:cxn modelId="{18A6AC44-0F0C-4899-9AB4-578199F0A374}" type="presOf" srcId="{CF38C700-CD3B-47D1-B1FC-FD7A5AB7F5E6}" destId="{17A1817F-86FD-4744-8B25-361D40E3B80D}" srcOrd="0" destOrd="0" presId="urn:microsoft.com/office/officeart/2005/8/layout/vList5"/>
    <dgm:cxn modelId="{1063E8E2-3E1A-4F4A-BF92-E9EDDBE21D4E}" type="presOf" srcId="{14984C9C-3110-4CC0-872B-A9293E811685}" destId="{2E4FC25A-D340-4509-9BB2-1E8C0406A414}" srcOrd="0" destOrd="0" presId="urn:microsoft.com/office/officeart/2005/8/layout/vList5"/>
    <dgm:cxn modelId="{5B4E4A7E-3647-4612-8B76-83456AFA0420}" type="presOf" srcId="{3EC7DEE5-776A-47B2-99B4-6925E535FAFD}" destId="{F776390D-3D9F-403B-AA0A-A6C637758196}" srcOrd="0" destOrd="0" presId="urn:microsoft.com/office/officeart/2005/8/layout/vList5"/>
    <dgm:cxn modelId="{CDC47DC6-1211-4B1C-80C1-0447A576D1D4}" type="presOf" srcId="{918322FC-827E-4164-9602-D9E228F4DB1E}" destId="{0DCED447-214B-4A1A-B49E-E20E6848F358}" srcOrd="0" destOrd="0" presId="urn:microsoft.com/office/officeart/2005/8/layout/vList5"/>
    <dgm:cxn modelId="{8DC97983-A59B-410A-BBF2-2BE6D7DD35E3}" srcId="{14984C9C-3110-4CC0-872B-A9293E811685}" destId="{023D6552-83F1-4775-9688-D2E91F3FBFEE}" srcOrd="0" destOrd="0" parTransId="{65F45778-A84D-4C33-A948-33C977ADBE65}" sibTransId="{4C8F3C08-51A1-4D82-8050-A0BC8DFC9CEC}"/>
    <dgm:cxn modelId="{55A812FF-1AE3-4DD7-83A5-A992967566B2}" srcId="{40130408-AB45-4A36-B1C0-4C741113B4D6}" destId="{14984C9C-3110-4CC0-872B-A9293E811685}" srcOrd="1" destOrd="0" parTransId="{0C444814-BEFD-4F29-90DD-5F15ABB1A349}" sibTransId="{EB9BC14E-6FA1-4179-8D76-962B8E898A40}"/>
    <dgm:cxn modelId="{E27BE7B9-E636-44A0-968C-852D1D584CE9}" srcId="{3EC7DEE5-776A-47B2-99B4-6925E535FAFD}" destId="{6C662D5A-C5AC-4E29-9899-8FE230817A5F}" srcOrd="0" destOrd="0" parTransId="{1CC38FB3-3927-4C9E-863D-E40B14AF4C25}" sibTransId="{8ECA2BF1-AA39-4F5D-8709-0F900C2AFFC9}"/>
    <dgm:cxn modelId="{FAEA4114-4B89-492C-8799-FC5FC0995A59}" type="presParOf" srcId="{95A398EF-621A-4ECA-9556-9FE0D878F65E}" destId="{0BBBA3D4-2059-4D16-AADF-1B596569D9CB}" srcOrd="0" destOrd="0" presId="urn:microsoft.com/office/officeart/2005/8/layout/vList5"/>
    <dgm:cxn modelId="{5A6C407F-8D53-41B7-A7F9-73A4115AEBDE}" type="presParOf" srcId="{0BBBA3D4-2059-4D16-AADF-1B596569D9CB}" destId="{0DCED447-214B-4A1A-B49E-E20E6848F358}" srcOrd="0" destOrd="0" presId="urn:microsoft.com/office/officeart/2005/8/layout/vList5"/>
    <dgm:cxn modelId="{77F5BBE7-2260-4BE3-985B-37DC3B4868BC}" type="presParOf" srcId="{0BBBA3D4-2059-4D16-AADF-1B596569D9CB}" destId="{CFBE3F7E-6660-46AF-8080-BC945E67F0B0}" srcOrd="1" destOrd="0" presId="urn:microsoft.com/office/officeart/2005/8/layout/vList5"/>
    <dgm:cxn modelId="{253E4845-F0C0-4966-86D7-B0EEAB5C3604}" type="presParOf" srcId="{95A398EF-621A-4ECA-9556-9FE0D878F65E}" destId="{22DE23BA-8EE5-41C8-AB56-4D02F8F55C05}" srcOrd="1" destOrd="0" presId="urn:microsoft.com/office/officeart/2005/8/layout/vList5"/>
    <dgm:cxn modelId="{CF7D6D14-830D-403E-B8E9-5D82B7EE9E4B}" type="presParOf" srcId="{95A398EF-621A-4ECA-9556-9FE0D878F65E}" destId="{C5F13D61-7C58-4EF3-A369-CF61B47E21EE}" srcOrd="2" destOrd="0" presId="urn:microsoft.com/office/officeart/2005/8/layout/vList5"/>
    <dgm:cxn modelId="{0E1D57D9-AC0C-4D84-81B6-2DB7B7CD0621}" type="presParOf" srcId="{C5F13D61-7C58-4EF3-A369-CF61B47E21EE}" destId="{2E4FC25A-D340-4509-9BB2-1E8C0406A414}" srcOrd="0" destOrd="0" presId="urn:microsoft.com/office/officeart/2005/8/layout/vList5"/>
    <dgm:cxn modelId="{7DAEC64E-7C77-4D5F-A607-C036A4001A21}" type="presParOf" srcId="{C5F13D61-7C58-4EF3-A369-CF61B47E21EE}" destId="{C1FB9605-2BFC-411A-B25F-E203150C2F44}" srcOrd="1" destOrd="0" presId="urn:microsoft.com/office/officeart/2005/8/layout/vList5"/>
    <dgm:cxn modelId="{0D9550F7-A35E-4E3C-866E-8B27CF7DF142}" type="presParOf" srcId="{95A398EF-621A-4ECA-9556-9FE0D878F65E}" destId="{59DA9364-DBDF-4B9A-84D7-B26938CC3D00}" srcOrd="3" destOrd="0" presId="urn:microsoft.com/office/officeart/2005/8/layout/vList5"/>
    <dgm:cxn modelId="{155DCECD-1AB9-4C92-8CD0-A4A4934BFD11}" type="presParOf" srcId="{95A398EF-621A-4ECA-9556-9FE0D878F65E}" destId="{0F3B3C50-3E37-4082-9C67-4C4ABA428DEE}" srcOrd="4" destOrd="0" presId="urn:microsoft.com/office/officeart/2005/8/layout/vList5"/>
    <dgm:cxn modelId="{A335601F-7898-41B4-BC22-37929A03A068}" type="presParOf" srcId="{0F3B3C50-3E37-4082-9C67-4C4ABA428DEE}" destId="{24C5B057-AAB0-4E6C-8665-0107E2BA6BE2}" srcOrd="0" destOrd="0" presId="urn:microsoft.com/office/officeart/2005/8/layout/vList5"/>
    <dgm:cxn modelId="{6931165B-741E-49A4-8749-683C366F9D26}" type="presParOf" srcId="{0F3B3C50-3E37-4082-9C67-4C4ABA428DEE}" destId="{17A1817F-86FD-4744-8B25-361D40E3B80D}" srcOrd="1" destOrd="0" presId="urn:microsoft.com/office/officeart/2005/8/layout/vList5"/>
    <dgm:cxn modelId="{5FCEB650-4A23-4FCA-9D26-B6ED81FEB34C}" type="presParOf" srcId="{95A398EF-621A-4ECA-9556-9FE0D878F65E}" destId="{6D5A7850-8D9B-44BC-9C40-6C5321B38397}" srcOrd="5" destOrd="0" presId="urn:microsoft.com/office/officeart/2005/8/layout/vList5"/>
    <dgm:cxn modelId="{09C7C0A4-1769-47DC-8542-367CC3248AA3}" type="presParOf" srcId="{95A398EF-621A-4ECA-9556-9FE0D878F65E}" destId="{C0DB1121-5C66-41B7-8C8C-4E732DCDD684}" srcOrd="6" destOrd="0" presId="urn:microsoft.com/office/officeart/2005/8/layout/vList5"/>
    <dgm:cxn modelId="{9EF8C5BB-A772-4554-A8DB-88E1530563C1}" type="presParOf" srcId="{C0DB1121-5C66-41B7-8C8C-4E732DCDD684}" destId="{F776390D-3D9F-403B-AA0A-A6C637758196}" srcOrd="0" destOrd="0" presId="urn:microsoft.com/office/officeart/2005/8/layout/vList5"/>
    <dgm:cxn modelId="{1A03068A-00C4-4A62-881D-F671B76579DC}" type="presParOf" srcId="{C0DB1121-5C66-41B7-8C8C-4E732DCDD684}" destId="{28EF9B04-B4D3-4F4E-930B-F24EBB2CC25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467AEF-83E7-4AB9-952C-D215631AD6E2}" type="doc">
      <dgm:prSet loTypeId="urn:microsoft.com/office/officeart/2005/8/layout/chevr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346172CE-43FC-471B-8D5A-12F1DC5D9785}">
      <dgm:prSet phldrT="[Текст]" custT="1"/>
      <dgm:spPr/>
      <dgm:t>
        <a:bodyPr/>
        <a:lstStyle/>
        <a:p>
          <a:pPr rtl="0"/>
          <a:r>
            <a:rPr kumimoji="0" lang="ru-RU" sz="16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Отбор коров, больных эндометритами, маститами и др. патологиями</a:t>
          </a:r>
          <a:endParaRPr lang="ru-RU" sz="1600" dirty="0">
            <a:latin typeface="Arial" pitchFamily="34" charset="0"/>
            <a:cs typeface="Arial" pitchFamily="34" charset="0"/>
          </a:endParaRPr>
        </a:p>
      </dgm:t>
    </dgm:pt>
    <dgm:pt modelId="{D01E941C-9B3E-4C38-9FE5-CEFD91D61111}" type="parTrans" cxnId="{5C9EEAC8-5633-4DC7-B364-165703C2A62E}">
      <dgm:prSet/>
      <dgm:spPr/>
      <dgm:t>
        <a:bodyPr/>
        <a:lstStyle/>
        <a:p>
          <a:endParaRPr lang="ru-RU"/>
        </a:p>
      </dgm:t>
    </dgm:pt>
    <dgm:pt modelId="{7BE5296D-EBCC-43BB-A0BB-5D2EF7ECE235}" type="sibTrans" cxnId="{5C9EEAC8-5633-4DC7-B364-165703C2A62E}">
      <dgm:prSet/>
      <dgm:spPr/>
      <dgm:t>
        <a:bodyPr/>
        <a:lstStyle/>
        <a:p>
          <a:endParaRPr lang="ru-RU"/>
        </a:p>
      </dgm:t>
    </dgm:pt>
    <dgm:pt modelId="{4EDAB845-565D-450F-81B3-8E02D4E7CCCE}">
      <dgm:prSet phldrT="[Текст]"/>
      <dgm:spPr/>
      <dgm:t>
        <a:bodyPr/>
        <a:lstStyle/>
        <a:p>
          <a:endParaRPr lang="ru-RU" dirty="0"/>
        </a:p>
      </dgm:t>
    </dgm:pt>
    <dgm:pt modelId="{0F5824DE-4979-42EA-87AD-77BAEEBF2224}" type="parTrans" cxnId="{45EB2D78-00A1-47CD-8338-5FF8BBAF7364}">
      <dgm:prSet/>
      <dgm:spPr/>
      <dgm:t>
        <a:bodyPr/>
        <a:lstStyle/>
        <a:p>
          <a:endParaRPr lang="ru-RU"/>
        </a:p>
      </dgm:t>
    </dgm:pt>
    <dgm:pt modelId="{C345EBC0-DF25-486F-9C3E-178E1DC2450D}" type="sibTrans" cxnId="{45EB2D78-00A1-47CD-8338-5FF8BBAF7364}">
      <dgm:prSet/>
      <dgm:spPr/>
      <dgm:t>
        <a:bodyPr/>
        <a:lstStyle/>
        <a:p>
          <a:endParaRPr lang="ru-RU"/>
        </a:p>
      </dgm:t>
    </dgm:pt>
    <dgm:pt modelId="{65F92289-E47C-474B-8726-C0E351887108}">
      <dgm:prSet phldrT="[Текст]"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Всем отобранным животным в период скармливания </a:t>
          </a:r>
          <a:r>
            <a:rPr kumimoji="0" lang="ru-RU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пробиотической</a:t>
          </a:r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кормовой добавки ОЛИН вводят во влагалище лекарственный препарат РАСТОЛИН</a:t>
          </a:r>
          <a:endParaRPr lang="ru-RU" sz="1400" dirty="0">
            <a:latin typeface="Arial" pitchFamily="34" charset="0"/>
            <a:cs typeface="Arial" pitchFamily="34" charset="0"/>
          </a:endParaRPr>
        </a:p>
      </dgm:t>
    </dgm:pt>
    <dgm:pt modelId="{894A8399-7971-4257-B27E-05F9B28B4F65}" type="parTrans" cxnId="{3968E4FD-CFEE-4F01-B2C8-A483A748C522}">
      <dgm:prSet/>
      <dgm:spPr/>
      <dgm:t>
        <a:bodyPr/>
        <a:lstStyle/>
        <a:p>
          <a:endParaRPr lang="ru-RU"/>
        </a:p>
      </dgm:t>
    </dgm:pt>
    <dgm:pt modelId="{5268FE09-DF0A-4FEF-88F5-9C91288E352D}" type="sibTrans" cxnId="{3968E4FD-CFEE-4F01-B2C8-A483A748C522}">
      <dgm:prSet/>
      <dgm:spPr/>
      <dgm:t>
        <a:bodyPr/>
        <a:lstStyle/>
        <a:p>
          <a:endParaRPr lang="ru-RU"/>
        </a:p>
      </dgm:t>
    </dgm:pt>
    <dgm:pt modelId="{F3A5FE39-E115-4726-A146-44A13DCD66A8}">
      <dgm:prSet phldrT="[Текст]"/>
      <dgm:spPr/>
      <dgm:t>
        <a:bodyPr/>
        <a:lstStyle/>
        <a:p>
          <a:endParaRPr lang="ru-RU" dirty="0"/>
        </a:p>
      </dgm:t>
    </dgm:pt>
    <dgm:pt modelId="{E66ADBCD-BBBB-48BD-81DF-8FF5194818D5}" type="parTrans" cxnId="{4BAA6C01-EE25-4295-A8ED-3B09495D5A9F}">
      <dgm:prSet/>
      <dgm:spPr/>
      <dgm:t>
        <a:bodyPr/>
        <a:lstStyle/>
        <a:p>
          <a:endParaRPr lang="ru-RU"/>
        </a:p>
      </dgm:t>
    </dgm:pt>
    <dgm:pt modelId="{09B889DE-EA13-4D8D-AAE8-D5A2641A0E35}" type="sibTrans" cxnId="{4BAA6C01-EE25-4295-A8ED-3B09495D5A9F}">
      <dgm:prSet/>
      <dgm:spPr/>
      <dgm:t>
        <a:bodyPr/>
        <a:lstStyle/>
        <a:p>
          <a:endParaRPr lang="ru-RU"/>
        </a:p>
      </dgm:t>
    </dgm:pt>
    <dgm:pt modelId="{E1EAD3A3-8148-4D7C-9954-29785E756EA8}">
      <dgm:prSet phldrT="[Текст]" custT="1"/>
      <dgm:spPr/>
      <dgm:t>
        <a:bodyPr/>
        <a:lstStyle/>
        <a:p>
          <a:pPr rtl="0"/>
          <a:r>
            <a:rPr kumimoji="0" lang="ru-RU" sz="16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Искусственное осеменение коров 1-2 дозами спермы</a:t>
          </a:r>
          <a:endParaRPr lang="ru-RU" sz="1600" dirty="0">
            <a:latin typeface="Arial" pitchFamily="34" charset="0"/>
            <a:cs typeface="Arial" pitchFamily="34" charset="0"/>
          </a:endParaRPr>
        </a:p>
      </dgm:t>
    </dgm:pt>
    <dgm:pt modelId="{235C0238-E54F-4A97-80F0-DF0801A0B2F2}" type="parTrans" cxnId="{45AC42B1-A82D-47F4-9059-0B915BA376F5}">
      <dgm:prSet/>
      <dgm:spPr/>
      <dgm:t>
        <a:bodyPr/>
        <a:lstStyle/>
        <a:p>
          <a:endParaRPr lang="ru-RU"/>
        </a:p>
      </dgm:t>
    </dgm:pt>
    <dgm:pt modelId="{4F629AE2-6E4B-4A92-AC50-CAB4105DC149}" type="sibTrans" cxnId="{45AC42B1-A82D-47F4-9059-0B915BA376F5}">
      <dgm:prSet/>
      <dgm:spPr/>
      <dgm:t>
        <a:bodyPr/>
        <a:lstStyle/>
        <a:p>
          <a:endParaRPr lang="ru-RU"/>
        </a:p>
      </dgm:t>
    </dgm:pt>
    <dgm:pt modelId="{5AB35359-BC2E-4139-A958-FEA3A8137CC7}">
      <dgm:prSet/>
      <dgm:spPr/>
      <dgm:t>
        <a:bodyPr/>
        <a:lstStyle/>
        <a:p>
          <a:endParaRPr lang="ru-RU" dirty="0"/>
        </a:p>
      </dgm:t>
    </dgm:pt>
    <dgm:pt modelId="{BD5F7EF4-A185-4823-BE7E-823F6AE1072D}" type="parTrans" cxnId="{4A4D8155-089F-4C9B-8829-304E9DBE271F}">
      <dgm:prSet/>
      <dgm:spPr/>
      <dgm:t>
        <a:bodyPr/>
        <a:lstStyle/>
        <a:p>
          <a:endParaRPr lang="ru-RU"/>
        </a:p>
      </dgm:t>
    </dgm:pt>
    <dgm:pt modelId="{470117F4-FA3A-4429-BA71-0656F6399B71}" type="sibTrans" cxnId="{4A4D8155-089F-4C9B-8829-304E9DBE271F}">
      <dgm:prSet/>
      <dgm:spPr/>
      <dgm:t>
        <a:bodyPr/>
        <a:lstStyle/>
        <a:p>
          <a:endParaRPr lang="ru-RU"/>
        </a:p>
      </dgm:t>
    </dgm:pt>
    <dgm:pt modelId="{9DF311A3-E446-4B1C-9D57-F8E58CBD474B}">
      <dgm:prSet/>
      <dgm:spPr/>
      <dgm:t>
        <a:bodyPr/>
        <a:lstStyle/>
        <a:p>
          <a:endParaRPr lang="ru-RU" dirty="0"/>
        </a:p>
      </dgm:t>
    </dgm:pt>
    <dgm:pt modelId="{524DFA70-CDDA-4329-B61B-D70F94CCB471}" type="parTrans" cxnId="{08AD4C9A-71A2-4211-8849-C7CA9E985819}">
      <dgm:prSet/>
      <dgm:spPr/>
      <dgm:t>
        <a:bodyPr/>
        <a:lstStyle/>
        <a:p>
          <a:endParaRPr lang="ru-RU"/>
        </a:p>
      </dgm:t>
    </dgm:pt>
    <dgm:pt modelId="{84A2D95C-E080-4DDE-93E6-0B64F0BD0678}" type="sibTrans" cxnId="{08AD4C9A-71A2-4211-8849-C7CA9E985819}">
      <dgm:prSet/>
      <dgm:spPr/>
      <dgm:t>
        <a:bodyPr/>
        <a:lstStyle/>
        <a:p>
          <a:endParaRPr lang="ru-RU"/>
        </a:p>
      </dgm:t>
    </dgm:pt>
    <dgm:pt modelId="{5D96B47A-218C-4B57-9162-1B2B2C97B3CC}">
      <dgm:prSet/>
      <dgm:spPr/>
      <dgm:t>
        <a:bodyPr/>
        <a:lstStyle/>
        <a:p>
          <a:endParaRPr lang="ru-RU" dirty="0"/>
        </a:p>
      </dgm:t>
    </dgm:pt>
    <dgm:pt modelId="{4DDDF850-0C4F-4E50-93AB-C31A2B110FBD}" type="parTrans" cxnId="{59CF95FD-18DA-48B4-93F4-F92817AF602C}">
      <dgm:prSet/>
      <dgm:spPr/>
      <dgm:t>
        <a:bodyPr/>
        <a:lstStyle/>
        <a:p>
          <a:endParaRPr lang="ru-RU"/>
        </a:p>
      </dgm:t>
    </dgm:pt>
    <dgm:pt modelId="{933205F4-DACB-4E39-8A11-3C484EE0225E}" type="sibTrans" cxnId="{59CF95FD-18DA-48B4-93F4-F92817AF602C}">
      <dgm:prSet/>
      <dgm:spPr/>
      <dgm:t>
        <a:bodyPr/>
        <a:lstStyle/>
        <a:p>
          <a:endParaRPr lang="ru-RU"/>
        </a:p>
      </dgm:t>
    </dgm:pt>
    <dgm:pt modelId="{84A42EDF-1361-4B87-A32A-269E611FFC66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Для активизации иммунитета всему отобранному поголовью вводится биостимулятор ТКАНОЛИН и дается </a:t>
          </a:r>
          <a:r>
            <a:rPr kumimoji="0" lang="ru-RU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пробиотическая</a:t>
          </a:r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кормовая добавка ОЛИН</a:t>
          </a:r>
          <a:endParaRPr lang="ru-RU" sz="1400" dirty="0">
            <a:latin typeface="Arial" pitchFamily="34" charset="0"/>
            <a:cs typeface="Arial" pitchFamily="34" charset="0"/>
          </a:endParaRPr>
        </a:p>
      </dgm:t>
    </dgm:pt>
    <dgm:pt modelId="{EAB6A9A6-14F1-4011-BF65-C6BC8A31D028}" type="parTrans" cxnId="{34B13C00-AAA9-4690-BF7A-5ACC43AA677D}">
      <dgm:prSet/>
      <dgm:spPr/>
      <dgm:t>
        <a:bodyPr/>
        <a:lstStyle/>
        <a:p>
          <a:endParaRPr lang="ru-RU"/>
        </a:p>
      </dgm:t>
    </dgm:pt>
    <dgm:pt modelId="{D62E1686-6D21-4695-BC5D-FDA2D9998449}" type="sibTrans" cxnId="{34B13C00-AAA9-4690-BF7A-5ACC43AA677D}">
      <dgm:prSet/>
      <dgm:spPr/>
      <dgm:t>
        <a:bodyPr/>
        <a:lstStyle/>
        <a:p>
          <a:endParaRPr lang="ru-RU"/>
        </a:p>
      </dgm:t>
    </dgm:pt>
    <dgm:pt modelId="{F2F7FDD0-02CE-47BF-870D-9033A2DAA0F8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Наблюдение за состоянием осемененных коров. При первых признаках охоты – исследование на эндометрит. При необходимости - повторное осеменение </a:t>
          </a:r>
          <a:endParaRPr lang="ru-RU" sz="1400" dirty="0">
            <a:latin typeface="Arial" pitchFamily="34" charset="0"/>
            <a:cs typeface="Arial" pitchFamily="34" charset="0"/>
          </a:endParaRPr>
        </a:p>
      </dgm:t>
    </dgm:pt>
    <dgm:pt modelId="{5597CA03-09E6-4596-8C54-6ED071ED84A1}" type="parTrans" cxnId="{19CD6A34-4267-4CF9-8FB6-E5683CA8D0BE}">
      <dgm:prSet/>
      <dgm:spPr/>
      <dgm:t>
        <a:bodyPr/>
        <a:lstStyle/>
        <a:p>
          <a:endParaRPr lang="ru-RU"/>
        </a:p>
      </dgm:t>
    </dgm:pt>
    <dgm:pt modelId="{B2A18568-E93B-40D4-9A62-DD16AA1138B9}" type="sibTrans" cxnId="{19CD6A34-4267-4CF9-8FB6-E5683CA8D0BE}">
      <dgm:prSet/>
      <dgm:spPr/>
      <dgm:t>
        <a:bodyPr/>
        <a:lstStyle/>
        <a:p>
          <a:endParaRPr lang="ru-RU"/>
        </a:p>
      </dgm:t>
    </dgm:pt>
    <dgm:pt modelId="{D9ECE4B6-957B-44C0-81E8-8DF1B7AA655B}">
      <dgm:prSet/>
      <dgm:spPr/>
      <dgm:t>
        <a:bodyPr/>
        <a:lstStyle/>
        <a:p>
          <a:endParaRPr lang="ru-RU"/>
        </a:p>
      </dgm:t>
    </dgm:pt>
    <dgm:pt modelId="{F7DAF6E9-3138-4E36-B9BC-7EBD5DD34232}" type="parTrans" cxnId="{2D2E3783-84BE-4F38-94C8-37B568433B40}">
      <dgm:prSet/>
      <dgm:spPr/>
      <dgm:t>
        <a:bodyPr/>
        <a:lstStyle/>
        <a:p>
          <a:endParaRPr lang="ru-RU"/>
        </a:p>
      </dgm:t>
    </dgm:pt>
    <dgm:pt modelId="{1A528D87-0C30-47A0-9759-F5BAD3FDCBED}" type="sibTrans" cxnId="{2D2E3783-84BE-4F38-94C8-37B568433B40}">
      <dgm:prSet/>
      <dgm:spPr/>
      <dgm:t>
        <a:bodyPr/>
        <a:lstStyle/>
        <a:p>
          <a:endParaRPr lang="ru-RU"/>
        </a:p>
      </dgm:t>
    </dgm:pt>
    <dgm:pt modelId="{22CFAB10-4C35-4906-A868-6A0D35946AF5}">
      <dgm:prSet/>
      <dgm:spPr/>
      <dgm:t>
        <a:bodyPr/>
        <a:lstStyle/>
        <a:p>
          <a:endParaRPr lang="ru-RU"/>
        </a:p>
      </dgm:t>
    </dgm:pt>
    <dgm:pt modelId="{4C98DFD8-CA24-4EA2-A459-015EE48DDC46}" type="parTrans" cxnId="{D57407C2-9454-459D-9BB7-7DCC2556F29E}">
      <dgm:prSet/>
      <dgm:spPr/>
      <dgm:t>
        <a:bodyPr/>
        <a:lstStyle/>
        <a:p>
          <a:endParaRPr lang="ru-RU"/>
        </a:p>
      </dgm:t>
    </dgm:pt>
    <dgm:pt modelId="{F9143335-7363-4FB3-9E49-81BAFD06D4B1}" type="sibTrans" cxnId="{D57407C2-9454-459D-9BB7-7DCC2556F29E}">
      <dgm:prSet/>
      <dgm:spPr/>
      <dgm:t>
        <a:bodyPr/>
        <a:lstStyle/>
        <a:p>
          <a:endParaRPr lang="ru-RU"/>
        </a:p>
      </dgm:t>
    </dgm:pt>
    <dgm:pt modelId="{3C86581A-3F44-4E74-96E6-79357CAFE704}">
      <dgm:prSet custT="1"/>
      <dgm:spPr/>
      <dgm:t>
        <a:bodyPr/>
        <a:lstStyle/>
        <a:p>
          <a:r>
            <a:rPr kumimoji="0" lang="ru-RU" sz="16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Если у животного обнаружен эндометрит, провести лечение коровы лекарственным препаратом РАСТОЛИН </a:t>
          </a:r>
          <a:endParaRPr lang="ru-RU" sz="1600" dirty="0">
            <a:latin typeface="Arial" pitchFamily="34" charset="0"/>
            <a:cs typeface="Arial" pitchFamily="34" charset="0"/>
          </a:endParaRPr>
        </a:p>
      </dgm:t>
    </dgm:pt>
    <dgm:pt modelId="{D17E56CC-BF0E-43F9-ABC5-CD45EC30710B}" type="parTrans" cxnId="{F341723E-0EC7-4A0B-AEE6-EC1033C2ECE3}">
      <dgm:prSet/>
      <dgm:spPr/>
      <dgm:t>
        <a:bodyPr/>
        <a:lstStyle/>
        <a:p>
          <a:endParaRPr lang="ru-RU"/>
        </a:p>
      </dgm:t>
    </dgm:pt>
    <dgm:pt modelId="{D3163839-FCD5-4481-A082-A8A6B4996769}" type="sibTrans" cxnId="{F341723E-0EC7-4A0B-AEE6-EC1033C2ECE3}">
      <dgm:prSet/>
      <dgm:spPr/>
      <dgm:t>
        <a:bodyPr/>
        <a:lstStyle/>
        <a:p>
          <a:endParaRPr lang="ru-RU"/>
        </a:p>
      </dgm:t>
    </dgm:pt>
    <dgm:pt modelId="{F2DA71EC-4CFA-43D3-97CA-67FF5D859437}">
      <dgm:prSet custT="1"/>
      <dgm:spPr/>
      <dgm:t>
        <a:bodyPr/>
        <a:lstStyle/>
        <a:p>
          <a:pPr rtl="0"/>
          <a:r>
            <a:rPr kumimoji="0" lang="ru-RU" sz="16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Через 3 месяца после осеменения проверка всех коров на стельность</a:t>
          </a:r>
          <a:endParaRPr lang="ru-RU" sz="1600" dirty="0">
            <a:latin typeface="Arial" pitchFamily="34" charset="0"/>
            <a:cs typeface="Arial" pitchFamily="34" charset="0"/>
          </a:endParaRPr>
        </a:p>
      </dgm:t>
    </dgm:pt>
    <dgm:pt modelId="{69AF9729-7AA7-422B-9CA3-1F185ADF73EB}" type="parTrans" cxnId="{1C37ADB8-22C7-412B-9421-ED1EA5C6AE9E}">
      <dgm:prSet/>
      <dgm:spPr/>
      <dgm:t>
        <a:bodyPr/>
        <a:lstStyle/>
        <a:p>
          <a:endParaRPr lang="ru-RU"/>
        </a:p>
      </dgm:t>
    </dgm:pt>
    <dgm:pt modelId="{98332BD2-0BDD-416A-9444-9ED4E391EDA1}" type="sibTrans" cxnId="{1C37ADB8-22C7-412B-9421-ED1EA5C6AE9E}">
      <dgm:prSet/>
      <dgm:spPr/>
      <dgm:t>
        <a:bodyPr/>
        <a:lstStyle/>
        <a:p>
          <a:endParaRPr lang="ru-RU"/>
        </a:p>
      </dgm:t>
    </dgm:pt>
    <dgm:pt modelId="{B0B702F8-724B-47EF-8362-3F45317E606A}">
      <dgm:prSet phldrT="[Текст]"/>
      <dgm:spPr/>
      <dgm:t>
        <a:bodyPr/>
        <a:lstStyle/>
        <a:p>
          <a:endParaRPr lang="ru-RU" dirty="0"/>
        </a:p>
      </dgm:t>
    </dgm:pt>
    <dgm:pt modelId="{92792092-2418-4CB4-87C3-6E7A03C24BEB}" type="sibTrans" cxnId="{717BBA23-35D1-45E2-A47B-4BAD2A673733}">
      <dgm:prSet/>
      <dgm:spPr/>
      <dgm:t>
        <a:bodyPr/>
        <a:lstStyle/>
        <a:p>
          <a:endParaRPr lang="ru-RU"/>
        </a:p>
      </dgm:t>
    </dgm:pt>
    <dgm:pt modelId="{55315EDA-D2C2-43C0-922D-5A8909726A70}" type="parTrans" cxnId="{717BBA23-35D1-45E2-A47B-4BAD2A673733}">
      <dgm:prSet/>
      <dgm:spPr/>
      <dgm:t>
        <a:bodyPr/>
        <a:lstStyle/>
        <a:p>
          <a:endParaRPr lang="ru-RU"/>
        </a:p>
      </dgm:t>
    </dgm:pt>
    <dgm:pt modelId="{FE3BCF42-BB60-4CD1-9A55-440192C6BE13}">
      <dgm:prSet custT="1"/>
      <dgm:spPr/>
      <dgm:t>
        <a:bodyPr/>
        <a:lstStyle/>
        <a:p>
          <a:pPr rtl="0"/>
          <a:r>
            <a:rPr kumimoji="0" lang="en-US" sz="16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Стимуляция</a:t>
          </a:r>
          <a:r>
            <a:rPr kumimoji="0" lang="en-US" sz="16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6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охоты</a:t>
          </a:r>
          <a:r>
            <a:rPr kumimoji="0" lang="en-US" sz="16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(</a:t>
          </a:r>
          <a:r>
            <a:rPr kumimoji="0" lang="en-US" sz="16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при</a:t>
          </a:r>
          <a:r>
            <a:rPr kumimoji="0" lang="en-US" sz="16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6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необходимости</a:t>
          </a:r>
          <a:r>
            <a:rPr kumimoji="0" lang="ru-RU" sz="16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)</a:t>
          </a:r>
          <a:endParaRPr lang="ru-RU" sz="1600" dirty="0">
            <a:latin typeface="Arial" pitchFamily="34" charset="0"/>
            <a:cs typeface="Arial" pitchFamily="34" charset="0"/>
          </a:endParaRPr>
        </a:p>
      </dgm:t>
    </dgm:pt>
    <dgm:pt modelId="{D3C63102-E821-4EA7-A0B2-0ACFFEA9D48D}" type="sibTrans" cxnId="{309D8747-4D0E-4068-89EB-4F1192940B62}">
      <dgm:prSet/>
      <dgm:spPr/>
      <dgm:t>
        <a:bodyPr/>
        <a:lstStyle/>
        <a:p>
          <a:endParaRPr lang="ru-RU"/>
        </a:p>
      </dgm:t>
    </dgm:pt>
    <dgm:pt modelId="{E3D6E4C9-3E21-4B83-AF36-9F9A6256A18B}" type="parTrans" cxnId="{309D8747-4D0E-4068-89EB-4F1192940B62}">
      <dgm:prSet/>
      <dgm:spPr/>
      <dgm:t>
        <a:bodyPr/>
        <a:lstStyle/>
        <a:p>
          <a:endParaRPr lang="ru-RU"/>
        </a:p>
      </dgm:t>
    </dgm:pt>
    <dgm:pt modelId="{4160B516-B0D8-48D2-9027-243E68522333}">
      <dgm:prSet/>
      <dgm:spPr/>
      <dgm:t>
        <a:bodyPr/>
        <a:lstStyle/>
        <a:p>
          <a:endParaRPr lang="ru-RU"/>
        </a:p>
      </dgm:t>
    </dgm:pt>
    <dgm:pt modelId="{61B6024D-C58D-4399-806C-0F874172E20F}" type="parTrans" cxnId="{66F58440-A48A-4DF8-9364-083921B50DE7}">
      <dgm:prSet/>
      <dgm:spPr/>
      <dgm:t>
        <a:bodyPr/>
        <a:lstStyle/>
        <a:p>
          <a:endParaRPr lang="ru-RU"/>
        </a:p>
      </dgm:t>
    </dgm:pt>
    <dgm:pt modelId="{AF96D90F-8ACE-43DA-B0B3-78FB4941D392}" type="sibTrans" cxnId="{66F58440-A48A-4DF8-9364-083921B50DE7}">
      <dgm:prSet/>
      <dgm:spPr/>
      <dgm:t>
        <a:bodyPr/>
        <a:lstStyle/>
        <a:p>
          <a:endParaRPr lang="ru-RU"/>
        </a:p>
      </dgm:t>
    </dgm:pt>
    <dgm:pt modelId="{A406C5C6-187E-4D13-A8DE-F0C30AB00623}">
      <dgm:prSet custT="1"/>
      <dgm:spPr/>
      <dgm:t>
        <a:bodyPr/>
        <a:lstStyle/>
        <a:p>
          <a:r>
            <a:rPr kumimoji="0" lang="ru-RU" sz="16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Назначается лечение в соответствии с установленным диагнозом</a:t>
          </a:r>
          <a:endParaRPr lang="ru-RU" sz="1600" dirty="0"/>
        </a:p>
      </dgm:t>
    </dgm:pt>
    <dgm:pt modelId="{95B50237-8165-4480-A768-B984362EF164}" type="parTrans" cxnId="{2D5A1745-E85A-4A08-9163-02FE4E7C0038}">
      <dgm:prSet/>
      <dgm:spPr/>
      <dgm:t>
        <a:bodyPr/>
        <a:lstStyle/>
        <a:p>
          <a:endParaRPr lang="ru-RU"/>
        </a:p>
      </dgm:t>
    </dgm:pt>
    <dgm:pt modelId="{D1FEAC61-94D3-48D5-B1CF-6972D7A52A86}" type="sibTrans" cxnId="{2D5A1745-E85A-4A08-9163-02FE4E7C0038}">
      <dgm:prSet/>
      <dgm:spPr/>
      <dgm:t>
        <a:bodyPr/>
        <a:lstStyle/>
        <a:p>
          <a:endParaRPr lang="ru-RU"/>
        </a:p>
      </dgm:t>
    </dgm:pt>
    <dgm:pt modelId="{AFDDAEBA-DA75-4F31-A882-7F284271B1C1}" type="pres">
      <dgm:prSet presAssocID="{F3467AEF-83E7-4AB9-952C-D215631AD6E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2C13C6F-974F-469B-9EFF-B9911779A1DA}" type="pres">
      <dgm:prSet presAssocID="{B0B702F8-724B-47EF-8362-3F45317E606A}" presName="composite" presStyleCnt="0"/>
      <dgm:spPr/>
    </dgm:pt>
    <dgm:pt modelId="{519CB87D-E2F5-4F91-88D4-5773B6AF1C61}" type="pres">
      <dgm:prSet presAssocID="{B0B702F8-724B-47EF-8362-3F45317E606A}" presName="parentText" presStyleLbl="alignNode1" presStyleIdx="0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41C6FD-5C64-4CB5-A296-3EB024A0B955}" type="pres">
      <dgm:prSet presAssocID="{B0B702F8-724B-47EF-8362-3F45317E606A}" presName="descendantText" presStyleLbl="alignAcc1" presStyleIdx="0" presStyleCnt="9" custScaleY="974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1309EC-048C-43F7-A084-27C4BBB868A2}" type="pres">
      <dgm:prSet presAssocID="{92792092-2418-4CB4-87C3-6E7A03C24BEB}" presName="sp" presStyleCnt="0"/>
      <dgm:spPr/>
    </dgm:pt>
    <dgm:pt modelId="{8D9A8BF3-EFF6-4D9D-9B4D-F15D36F07A60}" type="pres">
      <dgm:prSet presAssocID="{9DF311A3-E446-4B1C-9D57-F8E58CBD474B}" presName="composite" presStyleCnt="0"/>
      <dgm:spPr/>
    </dgm:pt>
    <dgm:pt modelId="{1CBB9842-238D-4965-8118-8C25887EEDCB}" type="pres">
      <dgm:prSet presAssocID="{9DF311A3-E446-4B1C-9D57-F8E58CBD474B}" presName="parentText" presStyleLbl="alignNode1" presStyleIdx="1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E2EF43-E288-483D-A667-816BD43E76C0}" type="pres">
      <dgm:prSet presAssocID="{9DF311A3-E446-4B1C-9D57-F8E58CBD474B}" presName="descendantText" presStyleLbl="alignAcc1" presStyleIdx="1" presStyleCnt="9" custScaleY="15054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B756E8C-5D5C-4360-BA7C-0FAB7DAFA8DC}" type="pres">
      <dgm:prSet presAssocID="{84A2D95C-E080-4DDE-93E6-0B64F0BD0678}" presName="sp" presStyleCnt="0"/>
      <dgm:spPr/>
    </dgm:pt>
    <dgm:pt modelId="{11FB9936-5EA7-41BA-9534-BE84DA5A8049}" type="pres">
      <dgm:prSet presAssocID="{4EDAB845-565D-450F-81B3-8E02D4E7CCCE}" presName="composite" presStyleCnt="0"/>
      <dgm:spPr/>
    </dgm:pt>
    <dgm:pt modelId="{8939A350-F5BF-4082-B4C1-955172504D5F}" type="pres">
      <dgm:prSet presAssocID="{4EDAB845-565D-450F-81B3-8E02D4E7CCCE}" presName="parentText" presStyleLbl="alignNode1" presStyleIdx="2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302CF0-97DB-4E4B-B7E4-FD1B229E5C0B}" type="pres">
      <dgm:prSet presAssocID="{4EDAB845-565D-450F-81B3-8E02D4E7CCCE}" presName="descendantText" presStyleLbl="alignAcc1" presStyleIdx="2" presStyleCnt="9" custScaleY="13115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18B906-B8CC-4BE6-98DE-85626A20778F}" type="pres">
      <dgm:prSet presAssocID="{C345EBC0-DF25-486F-9C3E-178E1DC2450D}" presName="sp" presStyleCnt="0"/>
      <dgm:spPr/>
    </dgm:pt>
    <dgm:pt modelId="{5CD93730-835D-4780-83D6-385942C262DF}" type="pres">
      <dgm:prSet presAssocID="{4160B516-B0D8-48D2-9027-243E68522333}" presName="composite" presStyleCnt="0"/>
      <dgm:spPr/>
    </dgm:pt>
    <dgm:pt modelId="{48C7250F-F826-43A7-9A3B-D1C7737B5732}" type="pres">
      <dgm:prSet presAssocID="{4160B516-B0D8-48D2-9027-243E68522333}" presName="parentText" presStyleLbl="alignNode1" presStyleIdx="3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FB4A45-90DD-4526-B7CC-828DBAB04039}" type="pres">
      <dgm:prSet presAssocID="{4160B516-B0D8-48D2-9027-243E68522333}" presName="descendantText" presStyleLbl="alignAcc1" presStyleIdx="3" presStyleCnt="9" custLinFactNeighborX="105" custLinFactNeighborY="-227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5316E6-190B-4AFD-A3D3-2A19CEEDBD22}" type="pres">
      <dgm:prSet presAssocID="{AF96D90F-8ACE-43DA-B0B3-78FB4941D392}" presName="sp" presStyleCnt="0"/>
      <dgm:spPr/>
    </dgm:pt>
    <dgm:pt modelId="{C6025D40-6061-49E4-B420-9BD30934C971}" type="pres">
      <dgm:prSet presAssocID="{5D96B47A-218C-4B57-9162-1B2B2C97B3CC}" presName="composite" presStyleCnt="0"/>
      <dgm:spPr/>
    </dgm:pt>
    <dgm:pt modelId="{F9FD575A-1147-411E-B5C0-D95809FA9A89}" type="pres">
      <dgm:prSet presAssocID="{5D96B47A-218C-4B57-9162-1B2B2C97B3CC}" presName="parentText" presStyleLbl="alignNode1" presStyleIdx="4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B21882-3BA4-4DD0-8926-9D254EFD340C}" type="pres">
      <dgm:prSet presAssocID="{5D96B47A-218C-4B57-9162-1B2B2C97B3CC}" presName="descendantText" presStyleLbl="alignAcc1" presStyleIdx="4" presStyleCnt="9" custScaleY="10497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E71022-8FD0-4810-9350-6CAF920F1528}" type="pres">
      <dgm:prSet presAssocID="{933205F4-DACB-4E39-8A11-3C484EE0225E}" presName="sp" presStyleCnt="0"/>
      <dgm:spPr/>
    </dgm:pt>
    <dgm:pt modelId="{1470FB75-1C21-4BCA-AE98-51E4D6EC21F7}" type="pres">
      <dgm:prSet presAssocID="{F3A5FE39-E115-4726-A146-44A13DCD66A8}" presName="composite" presStyleCnt="0"/>
      <dgm:spPr/>
    </dgm:pt>
    <dgm:pt modelId="{8D7FD4A6-0F1D-462D-AE31-1CAE8005E962}" type="pres">
      <dgm:prSet presAssocID="{F3A5FE39-E115-4726-A146-44A13DCD66A8}" presName="parentText" presStyleLbl="alignNode1" presStyleIdx="5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CCE680-670F-4891-85C7-DAA3CA3C8642}" type="pres">
      <dgm:prSet presAssocID="{F3A5FE39-E115-4726-A146-44A13DCD66A8}" presName="descendantText" presStyleLbl="alignAcc1" presStyleIdx="5" presStyleCnt="9" custScaleY="101778" custLinFactNeighborX="254" custLinFactNeighborY="193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5954BEF-548C-4FEF-8D6C-42304CB1D4C0}" type="pres">
      <dgm:prSet presAssocID="{09B889DE-EA13-4D8D-AAE8-D5A2641A0E35}" presName="sp" presStyleCnt="0"/>
      <dgm:spPr/>
    </dgm:pt>
    <dgm:pt modelId="{242FA8FA-9D24-4B16-9755-66CE94EEC9F5}" type="pres">
      <dgm:prSet presAssocID="{5AB35359-BC2E-4139-A958-FEA3A8137CC7}" presName="composite" presStyleCnt="0"/>
      <dgm:spPr/>
    </dgm:pt>
    <dgm:pt modelId="{5149AD7A-A70C-4A41-B016-8CD93DB25258}" type="pres">
      <dgm:prSet presAssocID="{5AB35359-BC2E-4139-A958-FEA3A8137CC7}" presName="parentText" presStyleLbl="alignNode1" presStyleIdx="6" presStyleCnt="9" custLinFactNeighborX="-5384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09FA64C-B7B7-4C49-915F-BF9FACB2126B}" type="pres">
      <dgm:prSet presAssocID="{5AB35359-BC2E-4139-A958-FEA3A8137CC7}" presName="descendantText" presStyleLbl="alignAcc1" presStyleIdx="6" presStyleCnt="9" custScaleY="11697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0A9274B-EAE7-4B8F-9772-F0E835D22048}" type="pres">
      <dgm:prSet presAssocID="{470117F4-FA3A-4429-BA71-0656F6399B71}" presName="sp" presStyleCnt="0"/>
      <dgm:spPr/>
    </dgm:pt>
    <dgm:pt modelId="{88C2722A-DA49-4A79-9195-A85C5FFB2404}" type="pres">
      <dgm:prSet presAssocID="{D9ECE4B6-957B-44C0-81E8-8DF1B7AA655B}" presName="composite" presStyleCnt="0"/>
      <dgm:spPr/>
    </dgm:pt>
    <dgm:pt modelId="{41D0C6F2-E371-4CEF-B502-550BEFF2ED40}" type="pres">
      <dgm:prSet presAssocID="{D9ECE4B6-957B-44C0-81E8-8DF1B7AA655B}" presName="parentText" presStyleLbl="alignNode1" presStyleIdx="7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5D90BA3-62C8-4441-AEBF-A706C6F2BB92}" type="pres">
      <dgm:prSet presAssocID="{D9ECE4B6-957B-44C0-81E8-8DF1B7AA655B}" presName="descendantText" presStyleLbl="alignAcc1" presStyleIdx="7" presStyleCnt="9" custScaleY="1279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711F69-4BC4-423C-8F14-A70005699AB6}" type="pres">
      <dgm:prSet presAssocID="{1A528D87-0C30-47A0-9759-F5BAD3FDCBED}" presName="sp" presStyleCnt="0"/>
      <dgm:spPr/>
    </dgm:pt>
    <dgm:pt modelId="{0AE33FA9-AB49-4614-BBC9-522E112D9895}" type="pres">
      <dgm:prSet presAssocID="{22CFAB10-4C35-4906-A868-6A0D35946AF5}" presName="composite" presStyleCnt="0"/>
      <dgm:spPr/>
    </dgm:pt>
    <dgm:pt modelId="{BF269E6C-174B-4DEA-ACE9-6E9E68389FA4}" type="pres">
      <dgm:prSet presAssocID="{22CFAB10-4C35-4906-A868-6A0D35946AF5}" presName="parentText" presStyleLbl="alignNode1" presStyleIdx="8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2B43297-FA84-4082-A9AD-774237DB5134}" type="pres">
      <dgm:prSet presAssocID="{22CFAB10-4C35-4906-A868-6A0D35946AF5}" presName="descendantText" presStyleLbl="alignAcc1" presStyleIdx="8" presStyleCnt="9" custScaleY="104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9CD6A34-4267-4CF9-8FB6-E5683CA8D0BE}" srcId="{5AB35359-BC2E-4139-A958-FEA3A8137CC7}" destId="{F2F7FDD0-02CE-47BF-870D-9033A2DAA0F8}" srcOrd="0" destOrd="0" parTransId="{5597CA03-09E6-4596-8C54-6ED071ED84A1}" sibTransId="{B2A18568-E93B-40D4-9A62-DD16AA1138B9}"/>
    <dgm:cxn modelId="{59CF95FD-18DA-48B4-93F4-F92817AF602C}" srcId="{F3467AEF-83E7-4AB9-952C-D215631AD6E2}" destId="{5D96B47A-218C-4B57-9162-1B2B2C97B3CC}" srcOrd="4" destOrd="0" parTransId="{4DDDF850-0C4F-4E50-93AB-C31A2B110FBD}" sibTransId="{933205F4-DACB-4E39-8A11-3C484EE0225E}"/>
    <dgm:cxn modelId="{42100228-5F69-4B3C-95EA-9899D1E614CB}" type="presOf" srcId="{F2F7FDD0-02CE-47BF-870D-9033A2DAA0F8}" destId="{E09FA64C-B7B7-4C49-915F-BF9FACB2126B}" srcOrd="0" destOrd="0" presId="urn:microsoft.com/office/officeart/2005/8/layout/chevron2"/>
    <dgm:cxn modelId="{4A4D8155-089F-4C9B-8829-304E9DBE271F}" srcId="{F3467AEF-83E7-4AB9-952C-D215631AD6E2}" destId="{5AB35359-BC2E-4139-A958-FEA3A8137CC7}" srcOrd="6" destOrd="0" parTransId="{BD5F7EF4-A185-4823-BE7E-823F6AE1072D}" sibTransId="{470117F4-FA3A-4429-BA71-0656F6399B71}"/>
    <dgm:cxn modelId="{8599D184-1F17-4ED5-A2D3-456AAA685BD9}" type="presOf" srcId="{F2DA71EC-4CFA-43D3-97CA-67FF5D859437}" destId="{42B43297-FA84-4082-A9AD-774237DB5134}" srcOrd="0" destOrd="0" presId="urn:microsoft.com/office/officeart/2005/8/layout/chevron2"/>
    <dgm:cxn modelId="{5C9EEAC8-5633-4DC7-B364-165703C2A62E}" srcId="{B0B702F8-724B-47EF-8362-3F45317E606A}" destId="{346172CE-43FC-471B-8D5A-12F1DC5D9785}" srcOrd="0" destOrd="0" parTransId="{D01E941C-9B3E-4C38-9FE5-CEFD91D61111}" sibTransId="{7BE5296D-EBCC-43BB-A0BB-5D2EF7ECE235}"/>
    <dgm:cxn modelId="{BDC63F47-6BBA-423E-9068-8304DEE18E2C}" type="presOf" srcId="{B0B702F8-724B-47EF-8362-3F45317E606A}" destId="{519CB87D-E2F5-4F91-88D4-5773B6AF1C61}" srcOrd="0" destOrd="0" presId="urn:microsoft.com/office/officeart/2005/8/layout/chevron2"/>
    <dgm:cxn modelId="{25599B04-7159-4DBC-9440-6B412E221780}" type="presOf" srcId="{A406C5C6-187E-4D13-A8DE-F0C30AB00623}" destId="{2DFB4A45-90DD-4526-B7CC-828DBAB04039}" srcOrd="0" destOrd="0" presId="urn:microsoft.com/office/officeart/2005/8/layout/chevron2"/>
    <dgm:cxn modelId="{45EB2D78-00A1-47CD-8338-5FF8BBAF7364}" srcId="{F3467AEF-83E7-4AB9-952C-D215631AD6E2}" destId="{4EDAB845-565D-450F-81B3-8E02D4E7CCCE}" srcOrd="2" destOrd="0" parTransId="{0F5824DE-4979-42EA-87AD-77BAEEBF2224}" sibTransId="{C345EBC0-DF25-486F-9C3E-178E1DC2450D}"/>
    <dgm:cxn modelId="{66F58440-A48A-4DF8-9364-083921B50DE7}" srcId="{F3467AEF-83E7-4AB9-952C-D215631AD6E2}" destId="{4160B516-B0D8-48D2-9027-243E68522333}" srcOrd="3" destOrd="0" parTransId="{61B6024D-C58D-4399-806C-0F874172E20F}" sibTransId="{AF96D90F-8ACE-43DA-B0B3-78FB4941D392}"/>
    <dgm:cxn modelId="{79491CF1-7769-4B71-A548-79426C287C22}" type="presOf" srcId="{4160B516-B0D8-48D2-9027-243E68522333}" destId="{48C7250F-F826-43A7-9A3B-D1C7737B5732}" srcOrd="0" destOrd="0" presId="urn:microsoft.com/office/officeart/2005/8/layout/chevron2"/>
    <dgm:cxn modelId="{E192D381-47A4-4B9D-9173-6F69D30D7733}" type="presOf" srcId="{65F92289-E47C-474B-8726-C0E351887108}" destId="{E8302CF0-97DB-4E4B-B7E4-FD1B229E5C0B}" srcOrd="0" destOrd="0" presId="urn:microsoft.com/office/officeart/2005/8/layout/chevron2"/>
    <dgm:cxn modelId="{45AC42B1-A82D-47F4-9059-0B915BA376F5}" srcId="{F3A5FE39-E115-4726-A146-44A13DCD66A8}" destId="{E1EAD3A3-8148-4D7C-9954-29785E756EA8}" srcOrd="0" destOrd="0" parTransId="{235C0238-E54F-4A97-80F0-DF0801A0B2F2}" sibTransId="{4F629AE2-6E4B-4A92-AC50-CAB4105DC149}"/>
    <dgm:cxn modelId="{D57407C2-9454-459D-9BB7-7DCC2556F29E}" srcId="{F3467AEF-83E7-4AB9-952C-D215631AD6E2}" destId="{22CFAB10-4C35-4906-A868-6A0D35946AF5}" srcOrd="8" destOrd="0" parTransId="{4C98DFD8-CA24-4EA2-A459-015EE48DDC46}" sibTransId="{F9143335-7363-4FB3-9E49-81BAFD06D4B1}"/>
    <dgm:cxn modelId="{B897C57E-73FA-424E-A94B-E93E0DB6A093}" type="presOf" srcId="{4EDAB845-565D-450F-81B3-8E02D4E7CCCE}" destId="{8939A350-F5BF-4082-B4C1-955172504D5F}" srcOrd="0" destOrd="0" presId="urn:microsoft.com/office/officeart/2005/8/layout/chevron2"/>
    <dgm:cxn modelId="{E25ACA40-171E-48F6-9FED-514DDDCE49B1}" type="presOf" srcId="{346172CE-43FC-471B-8D5A-12F1DC5D9785}" destId="{EE41C6FD-5C64-4CB5-A296-3EB024A0B955}" srcOrd="0" destOrd="0" presId="urn:microsoft.com/office/officeart/2005/8/layout/chevron2"/>
    <dgm:cxn modelId="{717BBA23-35D1-45E2-A47B-4BAD2A673733}" srcId="{F3467AEF-83E7-4AB9-952C-D215631AD6E2}" destId="{B0B702F8-724B-47EF-8362-3F45317E606A}" srcOrd="0" destOrd="0" parTransId="{55315EDA-D2C2-43C0-922D-5A8909726A70}" sibTransId="{92792092-2418-4CB4-87C3-6E7A03C24BEB}"/>
    <dgm:cxn modelId="{A98A6D1D-5BAF-4A34-8996-2FD15EF5747D}" type="presOf" srcId="{F3467AEF-83E7-4AB9-952C-D215631AD6E2}" destId="{AFDDAEBA-DA75-4F31-A882-7F284271B1C1}" srcOrd="0" destOrd="0" presId="urn:microsoft.com/office/officeart/2005/8/layout/chevron2"/>
    <dgm:cxn modelId="{97DF9688-01E4-4346-B3CC-18FAAA9E6FCC}" type="presOf" srcId="{F3A5FE39-E115-4726-A146-44A13DCD66A8}" destId="{8D7FD4A6-0F1D-462D-AE31-1CAE8005E962}" srcOrd="0" destOrd="0" presId="urn:microsoft.com/office/officeart/2005/8/layout/chevron2"/>
    <dgm:cxn modelId="{08AD4C9A-71A2-4211-8849-C7CA9E985819}" srcId="{F3467AEF-83E7-4AB9-952C-D215631AD6E2}" destId="{9DF311A3-E446-4B1C-9D57-F8E58CBD474B}" srcOrd="1" destOrd="0" parTransId="{524DFA70-CDDA-4329-B61B-D70F94CCB471}" sibTransId="{84A2D95C-E080-4DDE-93E6-0B64F0BD0678}"/>
    <dgm:cxn modelId="{A6A10BC3-1E4A-4AC5-94EA-17C51520E7BD}" type="presOf" srcId="{9DF311A3-E446-4B1C-9D57-F8E58CBD474B}" destId="{1CBB9842-238D-4965-8118-8C25887EEDCB}" srcOrd="0" destOrd="0" presId="urn:microsoft.com/office/officeart/2005/8/layout/chevron2"/>
    <dgm:cxn modelId="{2D2E3783-84BE-4F38-94C8-37B568433B40}" srcId="{F3467AEF-83E7-4AB9-952C-D215631AD6E2}" destId="{D9ECE4B6-957B-44C0-81E8-8DF1B7AA655B}" srcOrd="7" destOrd="0" parTransId="{F7DAF6E9-3138-4E36-B9BC-7EBD5DD34232}" sibTransId="{1A528D87-0C30-47A0-9759-F5BAD3FDCBED}"/>
    <dgm:cxn modelId="{309D8747-4D0E-4068-89EB-4F1192940B62}" srcId="{5D96B47A-218C-4B57-9162-1B2B2C97B3CC}" destId="{FE3BCF42-BB60-4CD1-9A55-440192C6BE13}" srcOrd="0" destOrd="0" parTransId="{E3D6E4C9-3E21-4B83-AF36-9F9A6256A18B}" sibTransId="{D3C63102-E821-4EA7-A0B2-0ACFFEA9D48D}"/>
    <dgm:cxn modelId="{9FEFDE02-1A6D-4A60-8E36-9E8A5A899F2B}" type="presOf" srcId="{E1EAD3A3-8148-4D7C-9954-29785E756EA8}" destId="{A6CCE680-670F-4891-85C7-DAA3CA3C8642}" srcOrd="0" destOrd="0" presId="urn:microsoft.com/office/officeart/2005/8/layout/chevron2"/>
    <dgm:cxn modelId="{7A24989C-62D4-4FB8-A10A-88FC2F0EE25E}" type="presOf" srcId="{84A42EDF-1361-4B87-A32A-269E611FFC66}" destId="{AAE2EF43-E288-483D-A667-816BD43E76C0}" srcOrd="0" destOrd="0" presId="urn:microsoft.com/office/officeart/2005/8/layout/chevron2"/>
    <dgm:cxn modelId="{E14869DE-35B0-4421-BA72-FE4C99717226}" type="presOf" srcId="{D9ECE4B6-957B-44C0-81E8-8DF1B7AA655B}" destId="{41D0C6F2-E371-4CEF-B502-550BEFF2ED40}" srcOrd="0" destOrd="0" presId="urn:microsoft.com/office/officeart/2005/8/layout/chevron2"/>
    <dgm:cxn modelId="{A381AA29-1952-438F-8429-5F8D7D42D2AE}" type="presOf" srcId="{3C86581A-3F44-4E74-96E6-79357CAFE704}" destId="{15D90BA3-62C8-4441-AEBF-A706C6F2BB92}" srcOrd="0" destOrd="0" presId="urn:microsoft.com/office/officeart/2005/8/layout/chevron2"/>
    <dgm:cxn modelId="{F341723E-0EC7-4A0B-AEE6-EC1033C2ECE3}" srcId="{D9ECE4B6-957B-44C0-81E8-8DF1B7AA655B}" destId="{3C86581A-3F44-4E74-96E6-79357CAFE704}" srcOrd="0" destOrd="0" parTransId="{D17E56CC-BF0E-43F9-ABC5-CD45EC30710B}" sibTransId="{D3163839-FCD5-4481-A082-A8A6B4996769}"/>
    <dgm:cxn modelId="{3968E4FD-CFEE-4F01-B2C8-A483A748C522}" srcId="{4EDAB845-565D-450F-81B3-8E02D4E7CCCE}" destId="{65F92289-E47C-474B-8726-C0E351887108}" srcOrd="0" destOrd="0" parTransId="{894A8399-7971-4257-B27E-05F9B28B4F65}" sibTransId="{5268FE09-DF0A-4FEF-88F5-9C91288E352D}"/>
    <dgm:cxn modelId="{82340C2C-076B-49E9-A33B-F33AAC2CE5D3}" type="presOf" srcId="{5D96B47A-218C-4B57-9162-1B2B2C97B3CC}" destId="{F9FD575A-1147-411E-B5C0-D95809FA9A89}" srcOrd="0" destOrd="0" presId="urn:microsoft.com/office/officeart/2005/8/layout/chevron2"/>
    <dgm:cxn modelId="{4BAA6C01-EE25-4295-A8ED-3B09495D5A9F}" srcId="{F3467AEF-83E7-4AB9-952C-D215631AD6E2}" destId="{F3A5FE39-E115-4726-A146-44A13DCD66A8}" srcOrd="5" destOrd="0" parTransId="{E66ADBCD-BBBB-48BD-81DF-8FF5194818D5}" sibTransId="{09B889DE-EA13-4D8D-AAE8-D5A2641A0E35}"/>
    <dgm:cxn modelId="{F2599759-0E69-4C74-8D09-BA74148C2DC8}" type="presOf" srcId="{5AB35359-BC2E-4139-A958-FEA3A8137CC7}" destId="{5149AD7A-A70C-4A41-B016-8CD93DB25258}" srcOrd="0" destOrd="0" presId="urn:microsoft.com/office/officeart/2005/8/layout/chevron2"/>
    <dgm:cxn modelId="{1C37ADB8-22C7-412B-9421-ED1EA5C6AE9E}" srcId="{22CFAB10-4C35-4906-A868-6A0D35946AF5}" destId="{F2DA71EC-4CFA-43D3-97CA-67FF5D859437}" srcOrd="0" destOrd="0" parTransId="{69AF9729-7AA7-422B-9CA3-1F185ADF73EB}" sibTransId="{98332BD2-0BDD-416A-9444-9ED4E391EDA1}"/>
    <dgm:cxn modelId="{DED4AE1D-4202-4308-84B5-09494DF4AFBE}" type="presOf" srcId="{FE3BCF42-BB60-4CD1-9A55-440192C6BE13}" destId="{BDB21882-3BA4-4DD0-8926-9D254EFD340C}" srcOrd="0" destOrd="0" presId="urn:microsoft.com/office/officeart/2005/8/layout/chevron2"/>
    <dgm:cxn modelId="{2D5A1745-E85A-4A08-9163-02FE4E7C0038}" srcId="{4160B516-B0D8-48D2-9027-243E68522333}" destId="{A406C5C6-187E-4D13-A8DE-F0C30AB00623}" srcOrd="0" destOrd="0" parTransId="{95B50237-8165-4480-A768-B984362EF164}" sibTransId="{D1FEAC61-94D3-48D5-B1CF-6972D7A52A86}"/>
    <dgm:cxn modelId="{FFD8FD54-D480-4B60-B6AD-175726616B86}" type="presOf" srcId="{22CFAB10-4C35-4906-A868-6A0D35946AF5}" destId="{BF269E6C-174B-4DEA-ACE9-6E9E68389FA4}" srcOrd="0" destOrd="0" presId="urn:microsoft.com/office/officeart/2005/8/layout/chevron2"/>
    <dgm:cxn modelId="{34B13C00-AAA9-4690-BF7A-5ACC43AA677D}" srcId="{9DF311A3-E446-4B1C-9D57-F8E58CBD474B}" destId="{84A42EDF-1361-4B87-A32A-269E611FFC66}" srcOrd="0" destOrd="0" parTransId="{EAB6A9A6-14F1-4011-BF65-C6BC8A31D028}" sibTransId="{D62E1686-6D21-4695-BC5D-FDA2D9998449}"/>
    <dgm:cxn modelId="{47EAEE14-C490-4424-BBBB-B70600EA4332}" type="presParOf" srcId="{AFDDAEBA-DA75-4F31-A882-7F284271B1C1}" destId="{22C13C6F-974F-469B-9EFF-B9911779A1DA}" srcOrd="0" destOrd="0" presId="urn:microsoft.com/office/officeart/2005/8/layout/chevron2"/>
    <dgm:cxn modelId="{ED795507-0292-44ED-B7D0-B08A6C806334}" type="presParOf" srcId="{22C13C6F-974F-469B-9EFF-B9911779A1DA}" destId="{519CB87D-E2F5-4F91-88D4-5773B6AF1C61}" srcOrd="0" destOrd="0" presId="urn:microsoft.com/office/officeart/2005/8/layout/chevron2"/>
    <dgm:cxn modelId="{EAAB0188-5D85-4B81-AE04-00D24A174CD6}" type="presParOf" srcId="{22C13C6F-974F-469B-9EFF-B9911779A1DA}" destId="{EE41C6FD-5C64-4CB5-A296-3EB024A0B955}" srcOrd="1" destOrd="0" presId="urn:microsoft.com/office/officeart/2005/8/layout/chevron2"/>
    <dgm:cxn modelId="{7217B08E-5912-4409-8098-C145286D30FB}" type="presParOf" srcId="{AFDDAEBA-DA75-4F31-A882-7F284271B1C1}" destId="{D41309EC-048C-43F7-A084-27C4BBB868A2}" srcOrd="1" destOrd="0" presId="urn:microsoft.com/office/officeart/2005/8/layout/chevron2"/>
    <dgm:cxn modelId="{7F33C260-3885-4048-98C7-FA1D9C1449F7}" type="presParOf" srcId="{AFDDAEBA-DA75-4F31-A882-7F284271B1C1}" destId="{8D9A8BF3-EFF6-4D9D-9B4D-F15D36F07A60}" srcOrd="2" destOrd="0" presId="urn:microsoft.com/office/officeart/2005/8/layout/chevron2"/>
    <dgm:cxn modelId="{63E6636C-D276-4C8D-940E-A3DE4E862096}" type="presParOf" srcId="{8D9A8BF3-EFF6-4D9D-9B4D-F15D36F07A60}" destId="{1CBB9842-238D-4965-8118-8C25887EEDCB}" srcOrd="0" destOrd="0" presId="urn:microsoft.com/office/officeart/2005/8/layout/chevron2"/>
    <dgm:cxn modelId="{6BFDAE2B-B95C-49D1-96AC-DCC8C23637FF}" type="presParOf" srcId="{8D9A8BF3-EFF6-4D9D-9B4D-F15D36F07A60}" destId="{AAE2EF43-E288-483D-A667-816BD43E76C0}" srcOrd="1" destOrd="0" presId="urn:microsoft.com/office/officeart/2005/8/layout/chevron2"/>
    <dgm:cxn modelId="{A2BFEE5A-E5E9-459E-A8C3-898E05C48AD0}" type="presParOf" srcId="{AFDDAEBA-DA75-4F31-A882-7F284271B1C1}" destId="{6B756E8C-5D5C-4360-BA7C-0FAB7DAFA8DC}" srcOrd="3" destOrd="0" presId="urn:microsoft.com/office/officeart/2005/8/layout/chevron2"/>
    <dgm:cxn modelId="{C708270D-1B91-47C4-AF03-9167E48634C3}" type="presParOf" srcId="{AFDDAEBA-DA75-4F31-A882-7F284271B1C1}" destId="{11FB9936-5EA7-41BA-9534-BE84DA5A8049}" srcOrd="4" destOrd="0" presId="urn:microsoft.com/office/officeart/2005/8/layout/chevron2"/>
    <dgm:cxn modelId="{17E5899A-1F48-4C00-B277-502B40E065D2}" type="presParOf" srcId="{11FB9936-5EA7-41BA-9534-BE84DA5A8049}" destId="{8939A350-F5BF-4082-B4C1-955172504D5F}" srcOrd="0" destOrd="0" presId="urn:microsoft.com/office/officeart/2005/8/layout/chevron2"/>
    <dgm:cxn modelId="{30346D75-E824-424A-AD11-83DFD073BBBE}" type="presParOf" srcId="{11FB9936-5EA7-41BA-9534-BE84DA5A8049}" destId="{E8302CF0-97DB-4E4B-B7E4-FD1B229E5C0B}" srcOrd="1" destOrd="0" presId="urn:microsoft.com/office/officeart/2005/8/layout/chevron2"/>
    <dgm:cxn modelId="{E09E45C4-F224-48D8-8D5A-769FB4A1EF17}" type="presParOf" srcId="{AFDDAEBA-DA75-4F31-A882-7F284271B1C1}" destId="{B618B906-B8CC-4BE6-98DE-85626A20778F}" srcOrd="5" destOrd="0" presId="urn:microsoft.com/office/officeart/2005/8/layout/chevron2"/>
    <dgm:cxn modelId="{C34BF424-4864-4C93-BBB5-F3A72B7FDCAC}" type="presParOf" srcId="{AFDDAEBA-DA75-4F31-A882-7F284271B1C1}" destId="{5CD93730-835D-4780-83D6-385942C262DF}" srcOrd="6" destOrd="0" presId="urn:microsoft.com/office/officeart/2005/8/layout/chevron2"/>
    <dgm:cxn modelId="{05AD011D-80DB-4156-9AB0-43A19E7ED970}" type="presParOf" srcId="{5CD93730-835D-4780-83D6-385942C262DF}" destId="{48C7250F-F826-43A7-9A3B-D1C7737B5732}" srcOrd="0" destOrd="0" presId="urn:microsoft.com/office/officeart/2005/8/layout/chevron2"/>
    <dgm:cxn modelId="{023E3280-60D2-4CCC-B2C4-596DC5D70AC4}" type="presParOf" srcId="{5CD93730-835D-4780-83D6-385942C262DF}" destId="{2DFB4A45-90DD-4526-B7CC-828DBAB04039}" srcOrd="1" destOrd="0" presId="urn:microsoft.com/office/officeart/2005/8/layout/chevron2"/>
    <dgm:cxn modelId="{4DA42027-27AD-4B38-BC63-AC2FEF46D0C6}" type="presParOf" srcId="{AFDDAEBA-DA75-4F31-A882-7F284271B1C1}" destId="{B25316E6-190B-4AFD-A3D3-2A19CEEDBD22}" srcOrd="7" destOrd="0" presId="urn:microsoft.com/office/officeart/2005/8/layout/chevron2"/>
    <dgm:cxn modelId="{18CE3CB6-BAED-45FF-88BD-B169B6A3E010}" type="presParOf" srcId="{AFDDAEBA-DA75-4F31-A882-7F284271B1C1}" destId="{C6025D40-6061-49E4-B420-9BD30934C971}" srcOrd="8" destOrd="0" presId="urn:microsoft.com/office/officeart/2005/8/layout/chevron2"/>
    <dgm:cxn modelId="{E8521778-1F3D-4ACE-AD0A-3AA410B479C9}" type="presParOf" srcId="{C6025D40-6061-49E4-B420-9BD30934C971}" destId="{F9FD575A-1147-411E-B5C0-D95809FA9A89}" srcOrd="0" destOrd="0" presId="urn:microsoft.com/office/officeart/2005/8/layout/chevron2"/>
    <dgm:cxn modelId="{A55C7CA9-C671-42E5-983D-9DE693315580}" type="presParOf" srcId="{C6025D40-6061-49E4-B420-9BD30934C971}" destId="{BDB21882-3BA4-4DD0-8926-9D254EFD340C}" srcOrd="1" destOrd="0" presId="urn:microsoft.com/office/officeart/2005/8/layout/chevron2"/>
    <dgm:cxn modelId="{1D2BB04B-5755-4FCF-97F7-A17D39EF8C8D}" type="presParOf" srcId="{AFDDAEBA-DA75-4F31-A882-7F284271B1C1}" destId="{8AE71022-8FD0-4810-9350-6CAF920F1528}" srcOrd="9" destOrd="0" presId="urn:microsoft.com/office/officeart/2005/8/layout/chevron2"/>
    <dgm:cxn modelId="{19B64736-4F1F-4A1C-B12D-983BD8995542}" type="presParOf" srcId="{AFDDAEBA-DA75-4F31-A882-7F284271B1C1}" destId="{1470FB75-1C21-4BCA-AE98-51E4D6EC21F7}" srcOrd="10" destOrd="0" presId="urn:microsoft.com/office/officeart/2005/8/layout/chevron2"/>
    <dgm:cxn modelId="{3E8C75F3-6AA5-45A5-878A-757283320B8C}" type="presParOf" srcId="{1470FB75-1C21-4BCA-AE98-51E4D6EC21F7}" destId="{8D7FD4A6-0F1D-462D-AE31-1CAE8005E962}" srcOrd="0" destOrd="0" presId="urn:microsoft.com/office/officeart/2005/8/layout/chevron2"/>
    <dgm:cxn modelId="{5F172A6D-6B41-40EC-A9F7-463CD7946C72}" type="presParOf" srcId="{1470FB75-1C21-4BCA-AE98-51E4D6EC21F7}" destId="{A6CCE680-670F-4891-85C7-DAA3CA3C8642}" srcOrd="1" destOrd="0" presId="urn:microsoft.com/office/officeart/2005/8/layout/chevron2"/>
    <dgm:cxn modelId="{490DE58A-3AB3-4D14-B249-357CB4E581F8}" type="presParOf" srcId="{AFDDAEBA-DA75-4F31-A882-7F284271B1C1}" destId="{E5954BEF-548C-4FEF-8D6C-42304CB1D4C0}" srcOrd="11" destOrd="0" presId="urn:microsoft.com/office/officeart/2005/8/layout/chevron2"/>
    <dgm:cxn modelId="{EA33D4F6-27DA-4FB6-9E4A-91BD8AAE29A1}" type="presParOf" srcId="{AFDDAEBA-DA75-4F31-A882-7F284271B1C1}" destId="{242FA8FA-9D24-4B16-9755-66CE94EEC9F5}" srcOrd="12" destOrd="0" presId="urn:microsoft.com/office/officeart/2005/8/layout/chevron2"/>
    <dgm:cxn modelId="{1A53FE31-C6C4-41F7-8B78-3D76E854C3CB}" type="presParOf" srcId="{242FA8FA-9D24-4B16-9755-66CE94EEC9F5}" destId="{5149AD7A-A70C-4A41-B016-8CD93DB25258}" srcOrd="0" destOrd="0" presId="urn:microsoft.com/office/officeart/2005/8/layout/chevron2"/>
    <dgm:cxn modelId="{B56E0771-73ED-4440-BC1E-D5AB87918BC9}" type="presParOf" srcId="{242FA8FA-9D24-4B16-9755-66CE94EEC9F5}" destId="{E09FA64C-B7B7-4C49-915F-BF9FACB2126B}" srcOrd="1" destOrd="0" presId="urn:microsoft.com/office/officeart/2005/8/layout/chevron2"/>
    <dgm:cxn modelId="{0AA81C36-AE6D-4319-A6F3-482A25EA2FDF}" type="presParOf" srcId="{AFDDAEBA-DA75-4F31-A882-7F284271B1C1}" destId="{30A9274B-EAE7-4B8F-9772-F0E835D22048}" srcOrd="13" destOrd="0" presId="urn:microsoft.com/office/officeart/2005/8/layout/chevron2"/>
    <dgm:cxn modelId="{24A4E8BC-1070-40DA-A959-039F6ECBE9DD}" type="presParOf" srcId="{AFDDAEBA-DA75-4F31-A882-7F284271B1C1}" destId="{88C2722A-DA49-4A79-9195-A85C5FFB2404}" srcOrd="14" destOrd="0" presId="urn:microsoft.com/office/officeart/2005/8/layout/chevron2"/>
    <dgm:cxn modelId="{1A2841ED-0A08-4651-9378-5356DDAE2C95}" type="presParOf" srcId="{88C2722A-DA49-4A79-9195-A85C5FFB2404}" destId="{41D0C6F2-E371-4CEF-B502-550BEFF2ED40}" srcOrd="0" destOrd="0" presId="urn:microsoft.com/office/officeart/2005/8/layout/chevron2"/>
    <dgm:cxn modelId="{FC4AD168-34CF-49DF-A62A-6FE491156B9B}" type="presParOf" srcId="{88C2722A-DA49-4A79-9195-A85C5FFB2404}" destId="{15D90BA3-62C8-4441-AEBF-A706C6F2BB92}" srcOrd="1" destOrd="0" presId="urn:microsoft.com/office/officeart/2005/8/layout/chevron2"/>
    <dgm:cxn modelId="{A939FB0D-52B4-415E-9178-AEB669DE39FE}" type="presParOf" srcId="{AFDDAEBA-DA75-4F31-A882-7F284271B1C1}" destId="{67711F69-4BC4-423C-8F14-A70005699AB6}" srcOrd="15" destOrd="0" presId="urn:microsoft.com/office/officeart/2005/8/layout/chevron2"/>
    <dgm:cxn modelId="{4706DF42-43C0-4F93-AE16-111A842AD717}" type="presParOf" srcId="{AFDDAEBA-DA75-4F31-A882-7F284271B1C1}" destId="{0AE33FA9-AB49-4614-BBC9-522E112D9895}" srcOrd="16" destOrd="0" presId="urn:microsoft.com/office/officeart/2005/8/layout/chevron2"/>
    <dgm:cxn modelId="{65077B20-7326-494C-9525-1200ABE80AF1}" type="presParOf" srcId="{0AE33FA9-AB49-4614-BBC9-522E112D9895}" destId="{BF269E6C-174B-4DEA-ACE9-6E9E68389FA4}" srcOrd="0" destOrd="0" presId="urn:microsoft.com/office/officeart/2005/8/layout/chevron2"/>
    <dgm:cxn modelId="{F4DEF6D9-F761-4289-805F-20B5E28910D8}" type="presParOf" srcId="{0AE33FA9-AB49-4614-BBC9-522E112D9895}" destId="{42B43297-FA84-4082-A9AD-774237DB51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4DE248-922E-41E6-BDFD-BA9AF42EC429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6D4F88DC-6142-4643-B4A1-67929C0630EB}">
      <dgm:prSet phldrT="[Текст]" custT="1"/>
      <dgm:spPr/>
      <dgm:t>
        <a:bodyPr/>
        <a:lstStyle/>
        <a:p>
          <a:pPr rtl="0"/>
          <a:r>
            <a:rPr kumimoji="0" lang="ru-RU" sz="1800" b="1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Увеличение продуктивности животных</a:t>
          </a:r>
          <a:endParaRPr lang="ru-RU" sz="1800" b="1" dirty="0">
            <a:latin typeface="Arial" pitchFamily="34" charset="0"/>
            <a:cs typeface="Arial" pitchFamily="34" charset="0"/>
          </a:endParaRPr>
        </a:p>
      </dgm:t>
    </dgm:pt>
    <dgm:pt modelId="{448456E9-1F58-4B7B-8DAF-51D702360843}" type="parTrans" cxnId="{694A0E97-EA50-402F-BB25-B48707F1BA6E}">
      <dgm:prSet/>
      <dgm:spPr/>
      <dgm:t>
        <a:bodyPr/>
        <a:lstStyle/>
        <a:p>
          <a:endParaRPr lang="ru-RU"/>
        </a:p>
      </dgm:t>
    </dgm:pt>
    <dgm:pt modelId="{B5A35293-0BF9-4CCC-97C1-8C328558F5F7}" type="sibTrans" cxnId="{694A0E97-EA50-402F-BB25-B48707F1BA6E}">
      <dgm:prSet/>
      <dgm:spPr/>
      <dgm:t>
        <a:bodyPr/>
        <a:lstStyle/>
        <a:p>
          <a:endParaRPr lang="ru-RU"/>
        </a:p>
      </dgm:t>
    </dgm:pt>
    <dgm:pt modelId="{4FA8E206-84D8-4471-A3F7-7BC8AE0956A4}">
      <dgm:prSet phldrT="[Текст]" custT="1"/>
      <dgm:spPr/>
      <dgm:t>
        <a:bodyPr/>
        <a:lstStyle/>
        <a:p>
          <a:pPr rtl="0"/>
          <a:r>
            <a:rPr kumimoji="0" lang="ru-RU" sz="1800" b="1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Повышение репродуктивных качеств животных, снижение заболеваемости животных инфекционными и незаразными болезнями</a:t>
          </a:r>
          <a:endParaRPr lang="ru-RU" sz="1800" b="1" dirty="0">
            <a:latin typeface="Arial" pitchFamily="34" charset="0"/>
            <a:cs typeface="Arial" pitchFamily="34" charset="0"/>
          </a:endParaRPr>
        </a:p>
      </dgm:t>
    </dgm:pt>
    <dgm:pt modelId="{71739503-2DB8-46B2-8102-907BB07652A9}" type="parTrans" cxnId="{5978F4C7-967D-43F6-B67A-20FCAE76D7B7}">
      <dgm:prSet/>
      <dgm:spPr/>
      <dgm:t>
        <a:bodyPr/>
        <a:lstStyle/>
        <a:p>
          <a:endParaRPr lang="ru-RU"/>
        </a:p>
      </dgm:t>
    </dgm:pt>
    <dgm:pt modelId="{F6DFD96E-2DA8-4CF6-9095-41F0AF56CE2A}" type="sibTrans" cxnId="{5978F4C7-967D-43F6-B67A-20FCAE76D7B7}">
      <dgm:prSet/>
      <dgm:spPr/>
      <dgm:t>
        <a:bodyPr/>
        <a:lstStyle/>
        <a:p>
          <a:endParaRPr lang="ru-RU"/>
        </a:p>
      </dgm:t>
    </dgm:pt>
    <dgm:pt modelId="{E4BEF5F0-2B9F-4B8A-83DC-D60B035AB776}">
      <dgm:prSet phldrT="[Текст]" custT="1"/>
      <dgm:spPr/>
      <dgm:t>
        <a:bodyPr/>
        <a:lstStyle/>
        <a:p>
          <a:pPr rtl="0"/>
          <a:r>
            <a:rPr kumimoji="0" lang="ru-RU" sz="1800" b="1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Повышение иммунного статуса крупного рогатого скота</a:t>
          </a:r>
          <a:endParaRPr lang="ru-RU" sz="1800" b="1" dirty="0">
            <a:latin typeface="Arial" pitchFamily="34" charset="0"/>
            <a:cs typeface="Arial" pitchFamily="34" charset="0"/>
          </a:endParaRPr>
        </a:p>
      </dgm:t>
    </dgm:pt>
    <dgm:pt modelId="{8196841D-ABA3-4DB2-B5BD-F193B628913B}" type="parTrans" cxnId="{8FEC1264-AFC8-4796-BB09-87985972FEC5}">
      <dgm:prSet/>
      <dgm:spPr/>
      <dgm:t>
        <a:bodyPr/>
        <a:lstStyle/>
        <a:p>
          <a:endParaRPr lang="ru-RU"/>
        </a:p>
      </dgm:t>
    </dgm:pt>
    <dgm:pt modelId="{4ECE7512-D50D-43F6-AD61-F49CF18CFFA9}" type="sibTrans" cxnId="{8FEC1264-AFC8-4796-BB09-87985972FEC5}">
      <dgm:prSet/>
      <dgm:spPr/>
      <dgm:t>
        <a:bodyPr/>
        <a:lstStyle/>
        <a:p>
          <a:endParaRPr lang="ru-RU"/>
        </a:p>
      </dgm:t>
    </dgm:pt>
    <dgm:pt modelId="{07A62E55-1AE9-40F9-863F-3108896301BA}">
      <dgm:prSet custT="1"/>
      <dgm:spPr/>
      <dgm:t>
        <a:bodyPr/>
        <a:lstStyle/>
        <a:p>
          <a:pPr rtl="0"/>
          <a:r>
            <a:rPr kumimoji="0" lang="ru-RU" sz="1800" b="1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Повышение рентабельности хозяйства</a:t>
          </a:r>
        </a:p>
      </dgm:t>
    </dgm:pt>
    <dgm:pt modelId="{CEF07B53-DACB-4687-A115-03643BAE6906}" type="parTrans" cxnId="{42B51CDD-9A87-499C-81AF-3C79F2C1D4CE}">
      <dgm:prSet/>
      <dgm:spPr/>
      <dgm:t>
        <a:bodyPr/>
        <a:lstStyle/>
        <a:p>
          <a:endParaRPr lang="ru-RU"/>
        </a:p>
      </dgm:t>
    </dgm:pt>
    <dgm:pt modelId="{1CA3DC84-9A83-409A-B60E-D22EC51F0929}" type="sibTrans" cxnId="{42B51CDD-9A87-499C-81AF-3C79F2C1D4CE}">
      <dgm:prSet/>
      <dgm:spPr/>
      <dgm:t>
        <a:bodyPr/>
        <a:lstStyle/>
        <a:p>
          <a:endParaRPr lang="ru-RU"/>
        </a:p>
      </dgm:t>
    </dgm:pt>
    <dgm:pt modelId="{C4EE12B1-F9D8-4D5D-82B5-5FD2FFDFEFC2}">
      <dgm:prSet custT="1"/>
      <dgm:spPr/>
      <dgm:t>
        <a:bodyPr/>
        <a:lstStyle/>
        <a:p>
          <a:pPr rtl="0"/>
          <a:r>
            <a:rPr kumimoji="0" lang="ru-RU" sz="1800" b="1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Обеспечение населения РФ качественными и экологически чистыми продуктами животноводства</a:t>
          </a:r>
          <a:endParaRPr kumimoji="0" lang="ru-RU" sz="1800" b="1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3062AB4F-5212-4AA8-B49A-68796AEF40EB}" type="parTrans" cxnId="{E76AF593-8688-42F7-BAB1-30F9A562BF08}">
      <dgm:prSet/>
      <dgm:spPr/>
      <dgm:t>
        <a:bodyPr/>
        <a:lstStyle/>
        <a:p>
          <a:endParaRPr lang="ru-RU"/>
        </a:p>
      </dgm:t>
    </dgm:pt>
    <dgm:pt modelId="{11EB1E12-E7A5-4075-BAF8-6C3A4BFCD504}" type="sibTrans" cxnId="{E76AF593-8688-42F7-BAB1-30F9A562BF08}">
      <dgm:prSet/>
      <dgm:spPr/>
      <dgm:t>
        <a:bodyPr/>
        <a:lstStyle/>
        <a:p>
          <a:endParaRPr lang="ru-RU"/>
        </a:p>
      </dgm:t>
    </dgm:pt>
    <dgm:pt modelId="{71174627-80F3-4219-910D-687DD3D929A6}" type="pres">
      <dgm:prSet presAssocID="{064DE248-922E-41E6-BDFD-BA9AF42EC42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12FBD9A-5D72-4F5E-B5B9-C53F4398774B}" type="pres">
      <dgm:prSet presAssocID="{6D4F88DC-6142-4643-B4A1-67929C0630EB}" presName="parentLin" presStyleCnt="0"/>
      <dgm:spPr/>
    </dgm:pt>
    <dgm:pt modelId="{AE07DB0F-8C0D-4D2A-93C6-89722A7E4CDC}" type="pres">
      <dgm:prSet presAssocID="{6D4F88DC-6142-4643-B4A1-67929C0630EB}" presName="parentLeftMargin" presStyleLbl="node1" presStyleIdx="0" presStyleCnt="5"/>
      <dgm:spPr/>
      <dgm:t>
        <a:bodyPr/>
        <a:lstStyle/>
        <a:p>
          <a:endParaRPr lang="ru-RU"/>
        </a:p>
      </dgm:t>
    </dgm:pt>
    <dgm:pt modelId="{C4E839E9-4E35-45F5-9A74-E50A9E054E68}" type="pres">
      <dgm:prSet presAssocID="{6D4F88DC-6142-4643-B4A1-67929C0630EB}" presName="parentText" presStyleLbl="node1" presStyleIdx="0" presStyleCnt="5" custScaleX="123510" custScaleY="43467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17BD39-76C9-47ED-8672-C3E7FE1F7C57}" type="pres">
      <dgm:prSet presAssocID="{6D4F88DC-6142-4643-B4A1-67929C0630EB}" presName="negativeSpace" presStyleCnt="0"/>
      <dgm:spPr/>
    </dgm:pt>
    <dgm:pt modelId="{AE1FF1C6-8E86-4E69-8EE3-7AA2D1729BB9}" type="pres">
      <dgm:prSet presAssocID="{6D4F88DC-6142-4643-B4A1-67929C0630EB}" presName="childText" presStyleLbl="conFgAcc1" presStyleIdx="0" presStyleCnt="5">
        <dgm:presLayoutVars>
          <dgm:bulletEnabled val="1"/>
        </dgm:presLayoutVars>
      </dgm:prSet>
      <dgm:spPr/>
    </dgm:pt>
    <dgm:pt modelId="{A95D8542-4D49-49B6-8D17-29F29FB7108A}" type="pres">
      <dgm:prSet presAssocID="{B5A35293-0BF9-4CCC-97C1-8C328558F5F7}" presName="spaceBetweenRectangles" presStyleCnt="0"/>
      <dgm:spPr/>
    </dgm:pt>
    <dgm:pt modelId="{ACF25553-60D9-4FB8-9AB9-7465E3AC926C}" type="pres">
      <dgm:prSet presAssocID="{4FA8E206-84D8-4471-A3F7-7BC8AE0956A4}" presName="parentLin" presStyleCnt="0"/>
      <dgm:spPr/>
    </dgm:pt>
    <dgm:pt modelId="{1E801C40-DA09-48F2-A11D-390968C8797A}" type="pres">
      <dgm:prSet presAssocID="{4FA8E206-84D8-4471-A3F7-7BC8AE0956A4}" presName="parentLeftMargin" presStyleLbl="node1" presStyleIdx="0" presStyleCnt="5"/>
      <dgm:spPr/>
      <dgm:t>
        <a:bodyPr/>
        <a:lstStyle/>
        <a:p>
          <a:endParaRPr lang="ru-RU"/>
        </a:p>
      </dgm:t>
    </dgm:pt>
    <dgm:pt modelId="{D6A31E03-D8A0-4E33-9466-EE00BDF670F8}" type="pres">
      <dgm:prSet presAssocID="{4FA8E206-84D8-4471-A3F7-7BC8AE0956A4}" presName="parentText" presStyleLbl="node1" presStyleIdx="1" presStyleCnt="5" custScaleX="123658" custScaleY="62323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4681B6-E231-4DE9-8BCA-261BF9AC0598}" type="pres">
      <dgm:prSet presAssocID="{4FA8E206-84D8-4471-A3F7-7BC8AE0956A4}" presName="negativeSpace" presStyleCnt="0"/>
      <dgm:spPr/>
    </dgm:pt>
    <dgm:pt modelId="{9E1389E0-54CA-4651-A986-DE7628BDC35B}" type="pres">
      <dgm:prSet presAssocID="{4FA8E206-84D8-4471-A3F7-7BC8AE0956A4}" presName="childText" presStyleLbl="conFgAcc1" presStyleIdx="1" presStyleCnt="5">
        <dgm:presLayoutVars>
          <dgm:bulletEnabled val="1"/>
        </dgm:presLayoutVars>
      </dgm:prSet>
      <dgm:spPr/>
    </dgm:pt>
    <dgm:pt modelId="{EA348C18-B55D-481B-A918-3071CE2EF01E}" type="pres">
      <dgm:prSet presAssocID="{F6DFD96E-2DA8-4CF6-9095-41F0AF56CE2A}" presName="spaceBetweenRectangles" presStyleCnt="0"/>
      <dgm:spPr/>
    </dgm:pt>
    <dgm:pt modelId="{0314A6C9-23C6-42D4-AFC7-82334DF6A18A}" type="pres">
      <dgm:prSet presAssocID="{E4BEF5F0-2B9F-4B8A-83DC-D60B035AB776}" presName="parentLin" presStyleCnt="0"/>
      <dgm:spPr/>
    </dgm:pt>
    <dgm:pt modelId="{313B90FB-EE73-4636-A581-870C81C87E57}" type="pres">
      <dgm:prSet presAssocID="{E4BEF5F0-2B9F-4B8A-83DC-D60B035AB776}" presName="parentLeftMargin" presStyleLbl="node1" presStyleIdx="1" presStyleCnt="5"/>
      <dgm:spPr/>
      <dgm:t>
        <a:bodyPr/>
        <a:lstStyle/>
        <a:p>
          <a:endParaRPr lang="ru-RU"/>
        </a:p>
      </dgm:t>
    </dgm:pt>
    <dgm:pt modelId="{AD3CE8E1-58A2-4D35-BC91-A7C8B5D89F82}" type="pres">
      <dgm:prSet presAssocID="{E4BEF5F0-2B9F-4B8A-83DC-D60B035AB776}" presName="parentText" presStyleLbl="node1" presStyleIdx="2" presStyleCnt="5" custScaleX="122671" custScaleY="436710" custLinFactNeighborX="628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8E972C-5053-4856-8F45-FF3611036A4B}" type="pres">
      <dgm:prSet presAssocID="{E4BEF5F0-2B9F-4B8A-83DC-D60B035AB776}" presName="negativeSpace" presStyleCnt="0"/>
      <dgm:spPr/>
    </dgm:pt>
    <dgm:pt modelId="{36A5CB74-53C6-4FA3-B412-E02882AFB29E}" type="pres">
      <dgm:prSet presAssocID="{E4BEF5F0-2B9F-4B8A-83DC-D60B035AB776}" presName="childText" presStyleLbl="conFgAcc1" presStyleIdx="2" presStyleCnt="5">
        <dgm:presLayoutVars>
          <dgm:bulletEnabled val="1"/>
        </dgm:presLayoutVars>
      </dgm:prSet>
      <dgm:spPr/>
    </dgm:pt>
    <dgm:pt modelId="{6F93DCDD-B8C9-4743-B5A6-2A159DC2D67A}" type="pres">
      <dgm:prSet presAssocID="{4ECE7512-D50D-43F6-AD61-F49CF18CFFA9}" presName="spaceBetweenRectangles" presStyleCnt="0"/>
      <dgm:spPr/>
    </dgm:pt>
    <dgm:pt modelId="{5AB85583-4C36-4987-B42B-CB3FB1F53989}" type="pres">
      <dgm:prSet presAssocID="{C4EE12B1-F9D8-4D5D-82B5-5FD2FFDFEFC2}" presName="parentLin" presStyleCnt="0"/>
      <dgm:spPr/>
    </dgm:pt>
    <dgm:pt modelId="{C56D4F9C-CEDD-45A5-8AA5-86E408DFF0CF}" type="pres">
      <dgm:prSet presAssocID="{C4EE12B1-F9D8-4D5D-82B5-5FD2FFDFEFC2}" presName="parentLeftMargin" presStyleLbl="node1" presStyleIdx="2" presStyleCnt="5"/>
      <dgm:spPr/>
      <dgm:t>
        <a:bodyPr/>
        <a:lstStyle/>
        <a:p>
          <a:endParaRPr lang="ru-RU"/>
        </a:p>
      </dgm:t>
    </dgm:pt>
    <dgm:pt modelId="{3C4E9DFB-1CF5-4B2D-BB75-2BBA21A1F185}" type="pres">
      <dgm:prSet presAssocID="{C4EE12B1-F9D8-4D5D-82B5-5FD2FFDFEFC2}" presName="parentText" presStyleLbl="node1" presStyleIdx="3" presStyleCnt="5" custScaleX="123309" custScaleY="55197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544AD5-1867-4774-8C36-E39EE2065AED}" type="pres">
      <dgm:prSet presAssocID="{C4EE12B1-F9D8-4D5D-82B5-5FD2FFDFEFC2}" presName="negativeSpace" presStyleCnt="0"/>
      <dgm:spPr/>
    </dgm:pt>
    <dgm:pt modelId="{FA8B08AC-C4A7-4FF4-96E0-A51493BBDFE6}" type="pres">
      <dgm:prSet presAssocID="{C4EE12B1-F9D8-4D5D-82B5-5FD2FFDFEFC2}" presName="childText" presStyleLbl="conFgAcc1" presStyleIdx="3" presStyleCnt="5">
        <dgm:presLayoutVars>
          <dgm:bulletEnabled val="1"/>
        </dgm:presLayoutVars>
      </dgm:prSet>
      <dgm:spPr/>
    </dgm:pt>
    <dgm:pt modelId="{6BAC8F81-0609-4023-88E3-631CE604A135}" type="pres">
      <dgm:prSet presAssocID="{11EB1E12-E7A5-4075-BAF8-6C3A4BFCD504}" presName="spaceBetweenRectangles" presStyleCnt="0"/>
      <dgm:spPr/>
    </dgm:pt>
    <dgm:pt modelId="{42711771-93D6-4891-B8F8-3205E9FF133D}" type="pres">
      <dgm:prSet presAssocID="{07A62E55-1AE9-40F9-863F-3108896301BA}" presName="parentLin" presStyleCnt="0"/>
      <dgm:spPr/>
    </dgm:pt>
    <dgm:pt modelId="{9067D194-11C9-4379-920E-5BC6577ED1C2}" type="pres">
      <dgm:prSet presAssocID="{07A62E55-1AE9-40F9-863F-3108896301BA}" presName="parentLeftMargin" presStyleLbl="node1" presStyleIdx="3" presStyleCnt="5"/>
      <dgm:spPr/>
      <dgm:t>
        <a:bodyPr/>
        <a:lstStyle/>
        <a:p>
          <a:endParaRPr lang="ru-RU"/>
        </a:p>
      </dgm:t>
    </dgm:pt>
    <dgm:pt modelId="{A227B065-C27B-4E8E-9526-FE4D10B11F25}" type="pres">
      <dgm:prSet presAssocID="{07A62E55-1AE9-40F9-863F-3108896301BA}" presName="parentText" presStyleLbl="node1" presStyleIdx="4" presStyleCnt="5" custScaleX="122921" custScaleY="38222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2751D2-35E0-44F0-A1F0-BD4E8DAF16B5}" type="pres">
      <dgm:prSet presAssocID="{07A62E55-1AE9-40F9-863F-3108896301BA}" presName="negativeSpace" presStyleCnt="0"/>
      <dgm:spPr/>
    </dgm:pt>
    <dgm:pt modelId="{A3B84007-1C7B-4CD5-8146-31C67F3132D0}" type="pres">
      <dgm:prSet presAssocID="{07A62E55-1AE9-40F9-863F-3108896301B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94A0E97-EA50-402F-BB25-B48707F1BA6E}" srcId="{064DE248-922E-41E6-BDFD-BA9AF42EC429}" destId="{6D4F88DC-6142-4643-B4A1-67929C0630EB}" srcOrd="0" destOrd="0" parTransId="{448456E9-1F58-4B7B-8DAF-51D702360843}" sibTransId="{B5A35293-0BF9-4CCC-97C1-8C328558F5F7}"/>
    <dgm:cxn modelId="{CC36AF0C-1462-470B-BD4A-8C3BDAC2061A}" type="presOf" srcId="{07A62E55-1AE9-40F9-863F-3108896301BA}" destId="{9067D194-11C9-4379-920E-5BC6577ED1C2}" srcOrd="0" destOrd="0" presId="urn:microsoft.com/office/officeart/2005/8/layout/list1"/>
    <dgm:cxn modelId="{64AB7ECF-7BDD-4723-8235-480F31ABBEB3}" type="presOf" srcId="{E4BEF5F0-2B9F-4B8A-83DC-D60B035AB776}" destId="{AD3CE8E1-58A2-4D35-BC91-A7C8B5D89F82}" srcOrd="1" destOrd="0" presId="urn:microsoft.com/office/officeart/2005/8/layout/list1"/>
    <dgm:cxn modelId="{6A831C31-8C2A-4660-9B4F-F6F8FC7D10E9}" type="presOf" srcId="{064DE248-922E-41E6-BDFD-BA9AF42EC429}" destId="{71174627-80F3-4219-910D-687DD3D929A6}" srcOrd="0" destOrd="0" presId="urn:microsoft.com/office/officeart/2005/8/layout/list1"/>
    <dgm:cxn modelId="{42B51CDD-9A87-499C-81AF-3C79F2C1D4CE}" srcId="{064DE248-922E-41E6-BDFD-BA9AF42EC429}" destId="{07A62E55-1AE9-40F9-863F-3108896301BA}" srcOrd="4" destOrd="0" parTransId="{CEF07B53-DACB-4687-A115-03643BAE6906}" sibTransId="{1CA3DC84-9A83-409A-B60E-D22EC51F0929}"/>
    <dgm:cxn modelId="{E003AB7B-ED87-4054-98AA-5D9A39AAEBFF}" type="presOf" srcId="{6D4F88DC-6142-4643-B4A1-67929C0630EB}" destId="{C4E839E9-4E35-45F5-9A74-E50A9E054E68}" srcOrd="1" destOrd="0" presId="urn:microsoft.com/office/officeart/2005/8/layout/list1"/>
    <dgm:cxn modelId="{4AADB625-7154-408F-8156-E927F7A048DF}" type="presOf" srcId="{4FA8E206-84D8-4471-A3F7-7BC8AE0956A4}" destId="{1E801C40-DA09-48F2-A11D-390968C8797A}" srcOrd="0" destOrd="0" presId="urn:microsoft.com/office/officeart/2005/8/layout/list1"/>
    <dgm:cxn modelId="{6D5E12B1-0CA5-4D0B-8288-4CA9B0AEE74D}" type="presOf" srcId="{07A62E55-1AE9-40F9-863F-3108896301BA}" destId="{A227B065-C27B-4E8E-9526-FE4D10B11F25}" srcOrd="1" destOrd="0" presId="urn:microsoft.com/office/officeart/2005/8/layout/list1"/>
    <dgm:cxn modelId="{B894CBF6-5492-4C64-B55E-035E84904A2D}" type="presOf" srcId="{C4EE12B1-F9D8-4D5D-82B5-5FD2FFDFEFC2}" destId="{C56D4F9C-CEDD-45A5-8AA5-86E408DFF0CF}" srcOrd="0" destOrd="0" presId="urn:microsoft.com/office/officeart/2005/8/layout/list1"/>
    <dgm:cxn modelId="{8FEC1264-AFC8-4796-BB09-87985972FEC5}" srcId="{064DE248-922E-41E6-BDFD-BA9AF42EC429}" destId="{E4BEF5F0-2B9F-4B8A-83DC-D60B035AB776}" srcOrd="2" destOrd="0" parTransId="{8196841D-ABA3-4DB2-B5BD-F193B628913B}" sibTransId="{4ECE7512-D50D-43F6-AD61-F49CF18CFFA9}"/>
    <dgm:cxn modelId="{92AD4E99-96B8-416A-A81F-13738C3B5E12}" type="presOf" srcId="{6D4F88DC-6142-4643-B4A1-67929C0630EB}" destId="{AE07DB0F-8C0D-4D2A-93C6-89722A7E4CDC}" srcOrd="0" destOrd="0" presId="urn:microsoft.com/office/officeart/2005/8/layout/list1"/>
    <dgm:cxn modelId="{153FB73E-CDB4-4026-AD72-F008914CE543}" type="presOf" srcId="{C4EE12B1-F9D8-4D5D-82B5-5FD2FFDFEFC2}" destId="{3C4E9DFB-1CF5-4B2D-BB75-2BBA21A1F185}" srcOrd="1" destOrd="0" presId="urn:microsoft.com/office/officeart/2005/8/layout/list1"/>
    <dgm:cxn modelId="{5978F4C7-967D-43F6-B67A-20FCAE76D7B7}" srcId="{064DE248-922E-41E6-BDFD-BA9AF42EC429}" destId="{4FA8E206-84D8-4471-A3F7-7BC8AE0956A4}" srcOrd="1" destOrd="0" parTransId="{71739503-2DB8-46B2-8102-907BB07652A9}" sibTransId="{F6DFD96E-2DA8-4CF6-9095-41F0AF56CE2A}"/>
    <dgm:cxn modelId="{E76AF593-8688-42F7-BAB1-30F9A562BF08}" srcId="{064DE248-922E-41E6-BDFD-BA9AF42EC429}" destId="{C4EE12B1-F9D8-4D5D-82B5-5FD2FFDFEFC2}" srcOrd="3" destOrd="0" parTransId="{3062AB4F-5212-4AA8-B49A-68796AEF40EB}" sibTransId="{11EB1E12-E7A5-4075-BAF8-6C3A4BFCD504}"/>
    <dgm:cxn modelId="{F449B830-C824-4702-87CC-157524FA54AE}" type="presOf" srcId="{4FA8E206-84D8-4471-A3F7-7BC8AE0956A4}" destId="{D6A31E03-D8A0-4E33-9466-EE00BDF670F8}" srcOrd="1" destOrd="0" presId="urn:microsoft.com/office/officeart/2005/8/layout/list1"/>
    <dgm:cxn modelId="{2191421E-79C8-4C54-8D6F-80AA86FD9128}" type="presOf" srcId="{E4BEF5F0-2B9F-4B8A-83DC-D60B035AB776}" destId="{313B90FB-EE73-4636-A581-870C81C87E57}" srcOrd="0" destOrd="0" presId="urn:microsoft.com/office/officeart/2005/8/layout/list1"/>
    <dgm:cxn modelId="{43AE7DC8-6E99-4F67-842D-E15579737666}" type="presParOf" srcId="{71174627-80F3-4219-910D-687DD3D929A6}" destId="{A12FBD9A-5D72-4F5E-B5B9-C53F4398774B}" srcOrd="0" destOrd="0" presId="urn:microsoft.com/office/officeart/2005/8/layout/list1"/>
    <dgm:cxn modelId="{BBE8116F-894D-4067-A915-5F6E44D0B306}" type="presParOf" srcId="{A12FBD9A-5D72-4F5E-B5B9-C53F4398774B}" destId="{AE07DB0F-8C0D-4D2A-93C6-89722A7E4CDC}" srcOrd="0" destOrd="0" presId="urn:microsoft.com/office/officeart/2005/8/layout/list1"/>
    <dgm:cxn modelId="{6A337C28-C98B-4771-BF78-4024EEF339F7}" type="presParOf" srcId="{A12FBD9A-5D72-4F5E-B5B9-C53F4398774B}" destId="{C4E839E9-4E35-45F5-9A74-E50A9E054E68}" srcOrd="1" destOrd="0" presId="urn:microsoft.com/office/officeart/2005/8/layout/list1"/>
    <dgm:cxn modelId="{8C2E5E22-A987-41A0-A80D-84D5ED16E237}" type="presParOf" srcId="{71174627-80F3-4219-910D-687DD3D929A6}" destId="{2117BD39-76C9-47ED-8672-C3E7FE1F7C57}" srcOrd="1" destOrd="0" presId="urn:microsoft.com/office/officeart/2005/8/layout/list1"/>
    <dgm:cxn modelId="{74678D87-5E64-439C-90AE-1BAB302A75C3}" type="presParOf" srcId="{71174627-80F3-4219-910D-687DD3D929A6}" destId="{AE1FF1C6-8E86-4E69-8EE3-7AA2D1729BB9}" srcOrd="2" destOrd="0" presId="urn:microsoft.com/office/officeart/2005/8/layout/list1"/>
    <dgm:cxn modelId="{00598E65-7919-4212-B600-BF4AB75966C4}" type="presParOf" srcId="{71174627-80F3-4219-910D-687DD3D929A6}" destId="{A95D8542-4D49-49B6-8D17-29F29FB7108A}" srcOrd="3" destOrd="0" presId="urn:microsoft.com/office/officeart/2005/8/layout/list1"/>
    <dgm:cxn modelId="{33F57C1D-4EF1-450C-BDD2-5B32E728DCD3}" type="presParOf" srcId="{71174627-80F3-4219-910D-687DD3D929A6}" destId="{ACF25553-60D9-4FB8-9AB9-7465E3AC926C}" srcOrd="4" destOrd="0" presId="urn:microsoft.com/office/officeart/2005/8/layout/list1"/>
    <dgm:cxn modelId="{13827212-06C8-4634-A243-640495A1F0CC}" type="presParOf" srcId="{ACF25553-60D9-4FB8-9AB9-7465E3AC926C}" destId="{1E801C40-DA09-48F2-A11D-390968C8797A}" srcOrd="0" destOrd="0" presId="urn:microsoft.com/office/officeart/2005/8/layout/list1"/>
    <dgm:cxn modelId="{3E553E1B-6FA2-446B-8BD5-1C7780C786C6}" type="presParOf" srcId="{ACF25553-60D9-4FB8-9AB9-7465E3AC926C}" destId="{D6A31E03-D8A0-4E33-9466-EE00BDF670F8}" srcOrd="1" destOrd="0" presId="urn:microsoft.com/office/officeart/2005/8/layout/list1"/>
    <dgm:cxn modelId="{131C753C-98DD-481C-8B53-D3BA3B7C7EA7}" type="presParOf" srcId="{71174627-80F3-4219-910D-687DD3D929A6}" destId="{A74681B6-E231-4DE9-8BCA-261BF9AC0598}" srcOrd="5" destOrd="0" presId="urn:microsoft.com/office/officeart/2005/8/layout/list1"/>
    <dgm:cxn modelId="{EE59A79F-9A0B-4545-AB8B-6D5482A7FE14}" type="presParOf" srcId="{71174627-80F3-4219-910D-687DD3D929A6}" destId="{9E1389E0-54CA-4651-A986-DE7628BDC35B}" srcOrd="6" destOrd="0" presId="urn:microsoft.com/office/officeart/2005/8/layout/list1"/>
    <dgm:cxn modelId="{31C05A55-38A2-4C3E-8202-6CECB7F07F65}" type="presParOf" srcId="{71174627-80F3-4219-910D-687DD3D929A6}" destId="{EA348C18-B55D-481B-A918-3071CE2EF01E}" srcOrd="7" destOrd="0" presId="urn:microsoft.com/office/officeart/2005/8/layout/list1"/>
    <dgm:cxn modelId="{36451644-3CBE-4352-9757-A8269F26358D}" type="presParOf" srcId="{71174627-80F3-4219-910D-687DD3D929A6}" destId="{0314A6C9-23C6-42D4-AFC7-82334DF6A18A}" srcOrd="8" destOrd="0" presId="urn:microsoft.com/office/officeart/2005/8/layout/list1"/>
    <dgm:cxn modelId="{9BC656F6-C221-4961-9D3D-084D2130A21C}" type="presParOf" srcId="{0314A6C9-23C6-42D4-AFC7-82334DF6A18A}" destId="{313B90FB-EE73-4636-A581-870C81C87E57}" srcOrd="0" destOrd="0" presId="urn:microsoft.com/office/officeart/2005/8/layout/list1"/>
    <dgm:cxn modelId="{9DE0A979-5297-4F34-9D25-15DB1F0C00A3}" type="presParOf" srcId="{0314A6C9-23C6-42D4-AFC7-82334DF6A18A}" destId="{AD3CE8E1-58A2-4D35-BC91-A7C8B5D89F82}" srcOrd="1" destOrd="0" presId="urn:microsoft.com/office/officeart/2005/8/layout/list1"/>
    <dgm:cxn modelId="{EE2EA689-219E-4F20-86FC-9D96E3B6234D}" type="presParOf" srcId="{71174627-80F3-4219-910D-687DD3D929A6}" destId="{588E972C-5053-4856-8F45-FF3611036A4B}" srcOrd="9" destOrd="0" presId="urn:microsoft.com/office/officeart/2005/8/layout/list1"/>
    <dgm:cxn modelId="{ECD0C75B-15E3-4A51-8502-6746A7BB018D}" type="presParOf" srcId="{71174627-80F3-4219-910D-687DD3D929A6}" destId="{36A5CB74-53C6-4FA3-B412-E02882AFB29E}" srcOrd="10" destOrd="0" presId="urn:microsoft.com/office/officeart/2005/8/layout/list1"/>
    <dgm:cxn modelId="{567A66EE-3D05-4A2D-876F-9E1D75848D63}" type="presParOf" srcId="{71174627-80F3-4219-910D-687DD3D929A6}" destId="{6F93DCDD-B8C9-4743-B5A6-2A159DC2D67A}" srcOrd="11" destOrd="0" presId="urn:microsoft.com/office/officeart/2005/8/layout/list1"/>
    <dgm:cxn modelId="{CC1E2805-1933-429A-8B65-6EF374CF3833}" type="presParOf" srcId="{71174627-80F3-4219-910D-687DD3D929A6}" destId="{5AB85583-4C36-4987-B42B-CB3FB1F53989}" srcOrd="12" destOrd="0" presId="urn:microsoft.com/office/officeart/2005/8/layout/list1"/>
    <dgm:cxn modelId="{6471DC92-DA15-4F4B-8887-683B481E45B0}" type="presParOf" srcId="{5AB85583-4C36-4987-B42B-CB3FB1F53989}" destId="{C56D4F9C-CEDD-45A5-8AA5-86E408DFF0CF}" srcOrd="0" destOrd="0" presId="urn:microsoft.com/office/officeart/2005/8/layout/list1"/>
    <dgm:cxn modelId="{51BDF519-CD67-487D-A307-3C1436373BAB}" type="presParOf" srcId="{5AB85583-4C36-4987-B42B-CB3FB1F53989}" destId="{3C4E9DFB-1CF5-4B2D-BB75-2BBA21A1F185}" srcOrd="1" destOrd="0" presId="urn:microsoft.com/office/officeart/2005/8/layout/list1"/>
    <dgm:cxn modelId="{83ECC967-FE3F-4426-B8E1-15D61B27BC21}" type="presParOf" srcId="{71174627-80F3-4219-910D-687DD3D929A6}" destId="{B5544AD5-1867-4774-8C36-E39EE2065AED}" srcOrd="13" destOrd="0" presId="urn:microsoft.com/office/officeart/2005/8/layout/list1"/>
    <dgm:cxn modelId="{54CED68D-1296-4594-9592-1415D2AEFB57}" type="presParOf" srcId="{71174627-80F3-4219-910D-687DD3D929A6}" destId="{FA8B08AC-C4A7-4FF4-96E0-A51493BBDFE6}" srcOrd="14" destOrd="0" presId="urn:microsoft.com/office/officeart/2005/8/layout/list1"/>
    <dgm:cxn modelId="{B6E70A45-A229-437E-A8EB-1C96618E458F}" type="presParOf" srcId="{71174627-80F3-4219-910D-687DD3D929A6}" destId="{6BAC8F81-0609-4023-88E3-631CE604A135}" srcOrd="15" destOrd="0" presId="urn:microsoft.com/office/officeart/2005/8/layout/list1"/>
    <dgm:cxn modelId="{B0AAD817-6F2E-48AC-A1B8-88F50AFB91B1}" type="presParOf" srcId="{71174627-80F3-4219-910D-687DD3D929A6}" destId="{42711771-93D6-4891-B8F8-3205E9FF133D}" srcOrd="16" destOrd="0" presId="urn:microsoft.com/office/officeart/2005/8/layout/list1"/>
    <dgm:cxn modelId="{699A13CA-4BAE-44A0-8043-79443B8E5918}" type="presParOf" srcId="{42711771-93D6-4891-B8F8-3205E9FF133D}" destId="{9067D194-11C9-4379-920E-5BC6577ED1C2}" srcOrd="0" destOrd="0" presId="urn:microsoft.com/office/officeart/2005/8/layout/list1"/>
    <dgm:cxn modelId="{A6089475-2035-4D77-B070-35F573EA3FD4}" type="presParOf" srcId="{42711771-93D6-4891-B8F8-3205E9FF133D}" destId="{A227B065-C27B-4E8E-9526-FE4D10B11F25}" srcOrd="1" destOrd="0" presId="urn:microsoft.com/office/officeart/2005/8/layout/list1"/>
    <dgm:cxn modelId="{578E784E-2894-444A-9BF1-981ADAA19D36}" type="presParOf" srcId="{71174627-80F3-4219-910D-687DD3D929A6}" destId="{C22751D2-35E0-44F0-A1F0-BD4E8DAF16B5}" srcOrd="17" destOrd="0" presId="urn:microsoft.com/office/officeart/2005/8/layout/list1"/>
    <dgm:cxn modelId="{58917393-7B4D-4400-B0B3-02F51034AFE4}" type="presParOf" srcId="{71174627-80F3-4219-910D-687DD3D929A6}" destId="{A3B84007-1C7B-4CD5-8146-31C67F3132D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0647E4-E0A4-4A27-B9F1-C0D0FBBCC9BD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B495B929-8046-4991-B6D6-F2287D45DE3B}">
      <dgm:prSet phldrT="[Текст]"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Оценка состояния репродуктивного здоровья коров.</a:t>
          </a:r>
          <a:endParaRPr lang="ru-RU" sz="1400" dirty="0">
            <a:latin typeface="Arial" pitchFamily="34" charset="0"/>
            <a:cs typeface="Arial" pitchFamily="34" charset="0"/>
          </a:endParaRPr>
        </a:p>
      </dgm:t>
    </dgm:pt>
    <dgm:pt modelId="{F34750E5-7CC8-49B5-8E94-DDE8FD2B921F}" type="parTrans" cxnId="{B54B1638-E614-48E4-B634-807D5B1227B7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5DA12418-B2D1-4D28-8727-98811B7035EC}" type="sibTrans" cxnId="{B54B1638-E614-48E4-B634-807D5B1227B7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6973F9FA-D6DC-440C-A989-AAE999733157}">
      <dgm:prSet phldrT="[Текст]"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Восстановление</a:t>
          </a:r>
          <a:r>
            <a:rPr kumimoji="0" lang="ru-RU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репродуктивного</a:t>
          </a:r>
          <a:r>
            <a:rPr kumimoji="0" lang="ru-RU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 </a:t>
          </a:r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здоровья </a:t>
          </a:r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некондиционных коров с низкой молочной продуктивностью с целью дальнейшего их использования для воспроизводства. </a:t>
          </a:r>
          <a:endParaRPr lang="ru-RU" sz="1400" dirty="0">
            <a:latin typeface="Arial" pitchFamily="34" charset="0"/>
            <a:cs typeface="Arial" pitchFamily="34" charset="0"/>
          </a:endParaRPr>
        </a:p>
      </dgm:t>
    </dgm:pt>
    <dgm:pt modelId="{F883BB21-E1E9-4FC2-A6CE-A294D532040C}" type="parTrans" cxnId="{F387E912-B1B3-48BE-A647-A0B07330AA34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68111F61-3651-443B-A146-071160D0D1A0}" type="sibTrans" cxnId="{F387E912-B1B3-48BE-A647-A0B07330AA34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03C7DE10-EAD9-4B4D-AEF9-BC241D732F91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Восстановление воспроизводительной  функции коров с патологиями репродуктивных органов.</a:t>
          </a:r>
          <a:endParaRPr lang="ru-RU" sz="1400" dirty="0">
            <a:latin typeface="Arial" pitchFamily="34" charset="0"/>
            <a:cs typeface="Arial" pitchFamily="34" charset="0"/>
          </a:endParaRPr>
        </a:p>
      </dgm:t>
    </dgm:pt>
    <dgm:pt modelId="{2BA1135C-86FC-4DC4-9B04-2CB11B9C8DD6}" type="parTrans" cxnId="{2A672FD8-65E0-443D-8D2A-42AD63CD81CC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75147F55-BF1F-4560-A157-D46502AF8C4C}" type="sibTrans" cxnId="{2A672FD8-65E0-443D-8D2A-42AD63CD81CC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A2AE4763-DDF2-45FB-8F68-9B1A47B7117E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Восстановление</a:t>
          </a:r>
          <a:r>
            <a:rPr kumimoji="0" lang="ru-RU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репродуктивного</a:t>
          </a:r>
          <a:r>
            <a:rPr kumimoji="0" lang="ru-RU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 </a:t>
          </a:r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здоровья </a:t>
          </a:r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некондиционных коров, имеющих физические отклонения (ожирение, истощение, низкая упитанность и т.п.), но хорошо развитый таз.</a:t>
          </a:r>
          <a:endParaRPr kumimoji="0" lang="ru-RU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endParaRPr>
        </a:p>
      </dgm:t>
    </dgm:pt>
    <dgm:pt modelId="{76A875CC-D429-4550-99F0-67326FCA1D1C}" type="parTrans" cxnId="{D5ED0806-3F54-453C-9C77-DC7ECC090D38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7723DFAD-C461-417D-943B-0FE3E4499DD0}" type="sibTrans" cxnId="{D5ED0806-3F54-453C-9C77-DC7ECC090D38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5541CDF6-EF29-4236-84D4-C78C8FF45751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Ректальное исследование коров на стельность.</a:t>
          </a:r>
          <a:endParaRPr kumimoji="0" lang="ru-RU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endParaRPr>
        </a:p>
      </dgm:t>
    </dgm:pt>
    <dgm:pt modelId="{D3C88D28-57A3-4D38-A4A3-6B18058CB095}" type="parTrans" cxnId="{8281F8B4-8730-4B9D-A956-FD8F5D985BE3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62E3975E-ED3C-4EEC-AA7E-FEE8F2E6BADC}" type="sibTrans" cxnId="{8281F8B4-8730-4B9D-A956-FD8F5D985BE3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79899640-318B-45CC-824F-3DB67E3F2ADA}">
      <dgm:prSet custT="1"/>
      <dgm:spPr/>
      <dgm:t>
        <a:bodyPr/>
        <a:lstStyle/>
        <a:p>
          <a:pPr rtl="0"/>
          <a:r>
            <a: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Стимуляция и синхронизация охоты.</a:t>
          </a:r>
          <a:endParaRPr kumimoji="0" lang="ru-RU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endParaRPr>
        </a:p>
      </dgm:t>
    </dgm:pt>
    <dgm:pt modelId="{A4C15623-D12D-480B-81C1-CCCF573A99F5}" type="parTrans" cxnId="{5389D257-FDDB-42BF-BA2C-3FC50C723E41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BC1DF139-7F43-4F30-873A-341E8DF9905E}" type="sibTrans" cxnId="{5389D257-FDDB-42BF-BA2C-3FC50C723E41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EB7AB0D4-000C-42BB-8899-5D9656BD6C7C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Подготовка животных к искусственному осеменению - медикаментозная стимуляция  и синхронизация охоты, использование препаратов для рассасывания ложного желтого тела беременности, лечение гипофункции яичников и матки, витаминизация животных и профилактика недостатка </a:t>
          </a:r>
          <a:r>
            <a:rPr kumimoji="0" lang="ru-RU" sz="14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микро-и</a:t>
          </a:r>
          <a:r>
            <a: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макроэлементов).</a:t>
          </a:r>
          <a:endParaRPr kumimoji="0" lang="ru-RU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endParaRPr>
        </a:p>
      </dgm:t>
    </dgm:pt>
    <dgm:pt modelId="{733FE83F-FB14-4DCF-AE5D-588089193D5C}" type="parTrans" cxnId="{49D9F161-6A67-4E64-A88B-763AED9FA80D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86566191-FC8D-41A9-A432-68BCDF2FC8CF}" type="sibTrans" cxnId="{49D9F161-6A67-4E64-A88B-763AED9FA80D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85644964-7E57-4D76-96B6-EA9B87193EF4}" type="pres">
      <dgm:prSet presAssocID="{090647E4-E0A4-4A27-B9F1-C0D0FBBCC9B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AEE26EA-0160-44E3-B122-4A70DE7B53CD}" type="pres">
      <dgm:prSet presAssocID="{B495B929-8046-4991-B6D6-F2287D45DE3B}" presName="parentText" presStyleLbl="node1" presStyleIdx="0" presStyleCnt="7" custScaleY="4931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F0800D8-75FE-4193-B982-5BE9E4C8219D}" type="pres">
      <dgm:prSet presAssocID="{5DA12418-B2D1-4D28-8727-98811B7035EC}" presName="spacer" presStyleCnt="0"/>
      <dgm:spPr/>
    </dgm:pt>
    <dgm:pt modelId="{523F2C0B-4930-4296-9A97-2BC05AD6BE7A}" type="pres">
      <dgm:prSet presAssocID="{6973F9FA-D6DC-440C-A989-AAE999733157}" presName="parentText" presStyleLbl="node1" presStyleIdx="1" presStyleCnt="7" custScaleY="6699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6954A84-5DB1-4D08-B38C-3CF79DBD5045}" type="pres">
      <dgm:prSet presAssocID="{68111F61-3651-443B-A146-071160D0D1A0}" presName="spacer" presStyleCnt="0"/>
      <dgm:spPr/>
    </dgm:pt>
    <dgm:pt modelId="{B0A5FA6C-1853-4505-B7A3-FD74C708886F}" type="pres">
      <dgm:prSet presAssocID="{A2AE4763-DDF2-45FB-8F68-9B1A47B7117E}" presName="parentText" presStyleLbl="node1" presStyleIdx="2" presStyleCnt="7" custScaleY="5628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861063-C93B-4959-BBB0-7613E17DB781}" type="pres">
      <dgm:prSet presAssocID="{7723DFAD-C461-417D-943B-0FE3E4499DD0}" presName="spacer" presStyleCnt="0"/>
      <dgm:spPr/>
    </dgm:pt>
    <dgm:pt modelId="{4455D83C-DE9E-42D2-9348-48B9A95B6ECF}" type="pres">
      <dgm:prSet presAssocID="{03C7DE10-EAD9-4B4D-AEF9-BC241D732F91}" presName="parentText" presStyleLbl="node1" presStyleIdx="3" presStyleCnt="7" custScaleY="6071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CDCF14-5F20-4396-81B7-E2175688418F}" type="pres">
      <dgm:prSet presAssocID="{75147F55-BF1F-4560-A157-D46502AF8C4C}" presName="spacer" presStyleCnt="0"/>
      <dgm:spPr/>
    </dgm:pt>
    <dgm:pt modelId="{1BF1F296-04CC-442E-BB98-F7419C087C5A}" type="pres">
      <dgm:prSet presAssocID="{5541CDF6-EF29-4236-84D4-C78C8FF45751}" presName="parentText" presStyleLbl="node1" presStyleIdx="4" presStyleCnt="7" custScaleY="5869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8E7D90-AA4B-44BF-996D-DF2E4F815272}" type="pres">
      <dgm:prSet presAssocID="{62E3975E-ED3C-4EEC-AA7E-FEE8F2E6BADC}" presName="spacer" presStyleCnt="0"/>
      <dgm:spPr/>
    </dgm:pt>
    <dgm:pt modelId="{1F93BC41-C6A4-4A47-83CB-6DBE81D4E1FE}" type="pres">
      <dgm:prSet presAssocID="{79899640-318B-45CC-824F-3DB67E3F2ADA}" presName="parentText" presStyleLbl="node1" presStyleIdx="5" presStyleCnt="7" custScaleY="58015" custLinFactNeighborX="300" custLinFactNeighborY="3415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438AD7-A96D-423D-94FE-F6AC0699A22F}" type="pres">
      <dgm:prSet presAssocID="{BC1DF139-7F43-4F30-873A-341E8DF9905E}" presName="spacer" presStyleCnt="0"/>
      <dgm:spPr/>
    </dgm:pt>
    <dgm:pt modelId="{FC5D8398-6398-48FD-92DD-FC150A18C9C1}" type="pres">
      <dgm:prSet presAssocID="{EB7AB0D4-000C-42BB-8899-5D9656BD6C7C}" presName="parentText" presStyleLbl="node1" presStyleIdx="6" presStyleCnt="7" custScaleY="105150" custLinFactY="7108" custLinFactNeighborX="10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53A63F9-1BA4-401D-8CE5-A31C624A4B25}" type="presOf" srcId="{A2AE4763-DDF2-45FB-8F68-9B1A47B7117E}" destId="{B0A5FA6C-1853-4505-B7A3-FD74C708886F}" srcOrd="0" destOrd="0" presId="urn:microsoft.com/office/officeart/2005/8/layout/vList2"/>
    <dgm:cxn modelId="{F29AE439-4416-47D5-B307-CCC136742360}" type="presOf" srcId="{5541CDF6-EF29-4236-84D4-C78C8FF45751}" destId="{1BF1F296-04CC-442E-BB98-F7419C087C5A}" srcOrd="0" destOrd="0" presId="urn:microsoft.com/office/officeart/2005/8/layout/vList2"/>
    <dgm:cxn modelId="{5FB20CCD-5664-46A8-804C-35C3B5EF322E}" type="presOf" srcId="{03C7DE10-EAD9-4B4D-AEF9-BC241D732F91}" destId="{4455D83C-DE9E-42D2-9348-48B9A95B6ECF}" srcOrd="0" destOrd="0" presId="urn:microsoft.com/office/officeart/2005/8/layout/vList2"/>
    <dgm:cxn modelId="{6F592B16-A33D-4FC4-86F1-0B6806895097}" type="presOf" srcId="{6973F9FA-D6DC-440C-A989-AAE999733157}" destId="{523F2C0B-4930-4296-9A97-2BC05AD6BE7A}" srcOrd="0" destOrd="0" presId="urn:microsoft.com/office/officeart/2005/8/layout/vList2"/>
    <dgm:cxn modelId="{D5ED0806-3F54-453C-9C77-DC7ECC090D38}" srcId="{090647E4-E0A4-4A27-B9F1-C0D0FBBCC9BD}" destId="{A2AE4763-DDF2-45FB-8F68-9B1A47B7117E}" srcOrd="2" destOrd="0" parTransId="{76A875CC-D429-4550-99F0-67326FCA1D1C}" sibTransId="{7723DFAD-C461-417D-943B-0FE3E4499DD0}"/>
    <dgm:cxn modelId="{8281F8B4-8730-4B9D-A956-FD8F5D985BE3}" srcId="{090647E4-E0A4-4A27-B9F1-C0D0FBBCC9BD}" destId="{5541CDF6-EF29-4236-84D4-C78C8FF45751}" srcOrd="4" destOrd="0" parTransId="{D3C88D28-57A3-4D38-A4A3-6B18058CB095}" sibTransId="{62E3975E-ED3C-4EEC-AA7E-FEE8F2E6BADC}"/>
    <dgm:cxn modelId="{07BA8CD6-40F3-4EBB-A01B-CDCD3C106D48}" type="presOf" srcId="{090647E4-E0A4-4A27-B9F1-C0D0FBBCC9BD}" destId="{85644964-7E57-4D76-96B6-EA9B87193EF4}" srcOrd="0" destOrd="0" presId="urn:microsoft.com/office/officeart/2005/8/layout/vList2"/>
    <dgm:cxn modelId="{19E0E95C-A7D8-4AA7-BEE9-672F72CE4ED0}" type="presOf" srcId="{79899640-318B-45CC-824F-3DB67E3F2ADA}" destId="{1F93BC41-C6A4-4A47-83CB-6DBE81D4E1FE}" srcOrd="0" destOrd="0" presId="urn:microsoft.com/office/officeart/2005/8/layout/vList2"/>
    <dgm:cxn modelId="{5389D257-FDDB-42BF-BA2C-3FC50C723E41}" srcId="{090647E4-E0A4-4A27-B9F1-C0D0FBBCC9BD}" destId="{79899640-318B-45CC-824F-3DB67E3F2ADA}" srcOrd="5" destOrd="0" parTransId="{A4C15623-D12D-480B-81C1-CCCF573A99F5}" sibTransId="{BC1DF139-7F43-4F30-873A-341E8DF9905E}"/>
    <dgm:cxn modelId="{B54B1638-E614-48E4-B634-807D5B1227B7}" srcId="{090647E4-E0A4-4A27-B9F1-C0D0FBBCC9BD}" destId="{B495B929-8046-4991-B6D6-F2287D45DE3B}" srcOrd="0" destOrd="0" parTransId="{F34750E5-7CC8-49B5-8E94-DDE8FD2B921F}" sibTransId="{5DA12418-B2D1-4D28-8727-98811B7035EC}"/>
    <dgm:cxn modelId="{E0412757-423A-4B81-935A-D739AB525C9F}" type="presOf" srcId="{EB7AB0D4-000C-42BB-8899-5D9656BD6C7C}" destId="{FC5D8398-6398-48FD-92DD-FC150A18C9C1}" srcOrd="0" destOrd="0" presId="urn:microsoft.com/office/officeart/2005/8/layout/vList2"/>
    <dgm:cxn modelId="{2A672FD8-65E0-443D-8D2A-42AD63CD81CC}" srcId="{090647E4-E0A4-4A27-B9F1-C0D0FBBCC9BD}" destId="{03C7DE10-EAD9-4B4D-AEF9-BC241D732F91}" srcOrd="3" destOrd="0" parTransId="{2BA1135C-86FC-4DC4-9B04-2CB11B9C8DD6}" sibTransId="{75147F55-BF1F-4560-A157-D46502AF8C4C}"/>
    <dgm:cxn modelId="{A93DA559-557C-4C04-895F-EA4E0F224485}" type="presOf" srcId="{B495B929-8046-4991-B6D6-F2287D45DE3B}" destId="{AAEE26EA-0160-44E3-B122-4A70DE7B53CD}" srcOrd="0" destOrd="0" presId="urn:microsoft.com/office/officeart/2005/8/layout/vList2"/>
    <dgm:cxn modelId="{49D9F161-6A67-4E64-A88B-763AED9FA80D}" srcId="{090647E4-E0A4-4A27-B9F1-C0D0FBBCC9BD}" destId="{EB7AB0D4-000C-42BB-8899-5D9656BD6C7C}" srcOrd="6" destOrd="0" parTransId="{733FE83F-FB14-4DCF-AE5D-588089193D5C}" sibTransId="{86566191-FC8D-41A9-A432-68BCDF2FC8CF}"/>
    <dgm:cxn modelId="{F387E912-B1B3-48BE-A647-A0B07330AA34}" srcId="{090647E4-E0A4-4A27-B9F1-C0D0FBBCC9BD}" destId="{6973F9FA-D6DC-440C-A989-AAE999733157}" srcOrd="1" destOrd="0" parTransId="{F883BB21-E1E9-4FC2-A6CE-A294D532040C}" sibTransId="{68111F61-3651-443B-A146-071160D0D1A0}"/>
    <dgm:cxn modelId="{38455FB2-786E-4B73-ABA7-5FA4256F8ECB}" type="presParOf" srcId="{85644964-7E57-4D76-96B6-EA9B87193EF4}" destId="{AAEE26EA-0160-44E3-B122-4A70DE7B53CD}" srcOrd="0" destOrd="0" presId="urn:microsoft.com/office/officeart/2005/8/layout/vList2"/>
    <dgm:cxn modelId="{F3CD9159-9747-41EF-91BE-D1FDBEEE0C6E}" type="presParOf" srcId="{85644964-7E57-4D76-96B6-EA9B87193EF4}" destId="{3F0800D8-75FE-4193-B982-5BE9E4C8219D}" srcOrd="1" destOrd="0" presId="urn:microsoft.com/office/officeart/2005/8/layout/vList2"/>
    <dgm:cxn modelId="{6E0BDAE4-C75F-4A35-88F7-C6B27E3C7C54}" type="presParOf" srcId="{85644964-7E57-4D76-96B6-EA9B87193EF4}" destId="{523F2C0B-4930-4296-9A97-2BC05AD6BE7A}" srcOrd="2" destOrd="0" presId="urn:microsoft.com/office/officeart/2005/8/layout/vList2"/>
    <dgm:cxn modelId="{0FD9EC88-D102-41A0-9D64-2A524E0AAE68}" type="presParOf" srcId="{85644964-7E57-4D76-96B6-EA9B87193EF4}" destId="{56954A84-5DB1-4D08-B38C-3CF79DBD5045}" srcOrd="3" destOrd="0" presId="urn:microsoft.com/office/officeart/2005/8/layout/vList2"/>
    <dgm:cxn modelId="{BFF018EF-9C7C-49F2-A481-489BFE649491}" type="presParOf" srcId="{85644964-7E57-4D76-96B6-EA9B87193EF4}" destId="{B0A5FA6C-1853-4505-B7A3-FD74C708886F}" srcOrd="4" destOrd="0" presId="urn:microsoft.com/office/officeart/2005/8/layout/vList2"/>
    <dgm:cxn modelId="{B880518C-835B-4834-8C1E-B7D0843F30C2}" type="presParOf" srcId="{85644964-7E57-4D76-96B6-EA9B87193EF4}" destId="{91861063-C93B-4959-BBB0-7613E17DB781}" srcOrd="5" destOrd="0" presId="urn:microsoft.com/office/officeart/2005/8/layout/vList2"/>
    <dgm:cxn modelId="{8025A305-89F8-489A-B326-0E010DD0FF63}" type="presParOf" srcId="{85644964-7E57-4D76-96B6-EA9B87193EF4}" destId="{4455D83C-DE9E-42D2-9348-48B9A95B6ECF}" srcOrd="6" destOrd="0" presId="urn:microsoft.com/office/officeart/2005/8/layout/vList2"/>
    <dgm:cxn modelId="{742807A8-55E1-4EE9-9408-94B1BAA4DC80}" type="presParOf" srcId="{85644964-7E57-4D76-96B6-EA9B87193EF4}" destId="{79CDCF14-5F20-4396-81B7-E2175688418F}" srcOrd="7" destOrd="0" presId="urn:microsoft.com/office/officeart/2005/8/layout/vList2"/>
    <dgm:cxn modelId="{C33EA582-04E2-4A6D-9B0E-9ECFABCC0B5A}" type="presParOf" srcId="{85644964-7E57-4D76-96B6-EA9B87193EF4}" destId="{1BF1F296-04CC-442E-BB98-F7419C087C5A}" srcOrd="8" destOrd="0" presId="urn:microsoft.com/office/officeart/2005/8/layout/vList2"/>
    <dgm:cxn modelId="{885E1491-5DDA-4496-A7C8-CD7274846175}" type="presParOf" srcId="{85644964-7E57-4D76-96B6-EA9B87193EF4}" destId="{C58E7D90-AA4B-44BF-996D-DF2E4F815272}" srcOrd="9" destOrd="0" presId="urn:microsoft.com/office/officeart/2005/8/layout/vList2"/>
    <dgm:cxn modelId="{404BD584-E11E-40BF-901B-14D788570B8F}" type="presParOf" srcId="{85644964-7E57-4D76-96B6-EA9B87193EF4}" destId="{1F93BC41-C6A4-4A47-83CB-6DBE81D4E1FE}" srcOrd="10" destOrd="0" presId="urn:microsoft.com/office/officeart/2005/8/layout/vList2"/>
    <dgm:cxn modelId="{66BA87C7-5A93-45DA-8FB4-B9EB3845AD15}" type="presParOf" srcId="{85644964-7E57-4D76-96B6-EA9B87193EF4}" destId="{24438AD7-A96D-423D-94FE-F6AC0699A22F}" srcOrd="11" destOrd="0" presId="urn:microsoft.com/office/officeart/2005/8/layout/vList2"/>
    <dgm:cxn modelId="{BAF8FC4A-41AE-41FC-B020-A77545512074}" type="presParOf" srcId="{85644964-7E57-4D76-96B6-EA9B87193EF4}" destId="{FC5D8398-6398-48FD-92DD-FC150A18C9C1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F666CD-61F5-4A9E-8360-ED71A757137A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F4BE6D11-2915-4123-A57B-650AAF7E097C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Искусственное осеменение коров и нетелей спермой быков различных пород молочного и мясного направления.</a:t>
          </a:r>
          <a:endParaRPr kumimoji="0" lang="ru-RU" sz="1400" b="0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22DA4750-40E1-4AA1-9E7B-89291B7B7E87}" type="parTrans" cxnId="{0F48B4C1-0394-4AB8-95CF-B075ACE6AAC5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019BACD6-AAC2-4A4C-8AB0-45C16D56830A}" type="sibTrans" cxnId="{0F48B4C1-0394-4AB8-95CF-B075ACE6AAC5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F0C332AB-EB0D-44E2-8348-9A9E6DBF24BB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Искусственное осеменение коров и нетелей спермой быков Бельгийской бело-голубой породы для получения </a:t>
          </a:r>
          <a:r>
            <a:rPr kumimoji="0" lang="ru-RU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кроссбридных</a:t>
          </a:r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телят для откорма.</a:t>
          </a:r>
          <a:endParaRPr kumimoji="0" lang="ru-RU" sz="1400" b="0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F3E70D3E-C620-458C-83AB-7CC387795D8E}" type="parTrans" cxnId="{6148FF27-792B-4D3B-BB04-535E1CBD66DD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28050686-536B-4557-94DF-DBF7C90EFD66}" type="sibTrans" cxnId="{6148FF27-792B-4D3B-BB04-535E1CBD66DD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429BFE57-F8A8-4557-AEBF-BB5C2B272BE2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Стимуляция иммунной системы коров с использованием тканевых биостимуляторов.</a:t>
          </a:r>
          <a:endParaRPr kumimoji="0" lang="ru-RU" sz="1400" b="0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07BB3B92-7B3C-4D8F-9FE2-1B9EFF953FBD}" type="parTrans" cxnId="{21CC99F0-8A7D-4C83-AACF-69C41A292B0C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306A6A1E-D81E-421F-9F98-953BC465ACC1}" type="sibTrans" cxnId="{21CC99F0-8A7D-4C83-AACF-69C41A292B0C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47530ACB-C63A-4B2F-B286-1AA9E42B6D11}">
      <dgm:prSet custT="1"/>
      <dgm:spPr/>
      <dgm:t>
        <a:bodyPr/>
        <a:lstStyle/>
        <a:p>
          <a:pPr rtl="0"/>
          <a:r>
            <a:rPr kumimoji="0" lang="en-US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Ветеринарное</a:t>
          </a:r>
          <a:r>
            <a:rPr kumimoji="0" lang="en-US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сопровождение</a:t>
          </a:r>
          <a:r>
            <a:rPr kumimoji="0" lang="en-US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стельных</a:t>
          </a:r>
          <a:r>
            <a:rPr kumimoji="0" lang="en-US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животных</a:t>
          </a:r>
          <a:r>
            <a:rPr kumimoji="0" lang="en-US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.</a:t>
          </a:r>
          <a:endParaRPr kumimoji="0" lang="ru-RU" sz="1400" b="0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D4B6DA5B-FBD1-49C0-86DB-CE5BBC208739}" type="parTrans" cxnId="{583D6CCB-72AD-4DE7-AE45-7121B1DFD7C2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AC34C9F5-0DF8-447C-8086-2F9C589EEE2C}" type="sibTrans" cxnId="{583D6CCB-72AD-4DE7-AE45-7121B1DFD7C2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27FF45A0-3F94-43D2-9A97-2101C2679908}">
      <dgm:prSet custT="1"/>
      <dgm:spPr/>
      <dgm:t>
        <a:bodyPr/>
        <a:lstStyle/>
        <a:p>
          <a:pPr rtl="0"/>
          <a:r>
            <a:rPr kumimoji="0" lang="en-US" sz="1400" b="0" i="0" u="none" strike="noStrike" cap="none" normalizeH="0" baseline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Оказание родовспоможения.</a:t>
          </a:r>
          <a:endParaRPr kumimoji="0" lang="ru-RU" sz="1400" b="0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7479379E-29BD-4F89-82F4-3CBFCE5636E6}" type="parTrans" cxnId="{AD96F373-4184-4702-98D5-3FB8BE016F73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7C27A32C-1E84-45F4-BDBF-8DCEA3068D55}" type="sibTrans" cxnId="{AD96F373-4184-4702-98D5-3FB8BE016F73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E0DCB003-EF9F-451C-AC1E-2BDDFE3E45E7}">
      <dgm:prSet custT="1"/>
      <dgm:spPr/>
      <dgm:t>
        <a:bodyPr/>
        <a:lstStyle/>
        <a:p>
          <a:pPr rtl="0"/>
          <a:r>
            <a:rPr kumimoji="0" lang="en-US" sz="1400" b="0" i="0" u="none" strike="noStrike" cap="none" normalizeH="0" baseline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Профилактика маститов.</a:t>
          </a:r>
          <a:endParaRPr kumimoji="0" lang="ru-RU" sz="1400" b="0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F12B975D-DF99-4C05-9476-C21EFA2BA8A2}" type="parTrans" cxnId="{2B882997-B41B-45A8-AF0D-E1EA43C0BBE8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0D970BE0-6E19-470C-8CBC-26422EA45FA4}" type="sibTrans" cxnId="{2B882997-B41B-45A8-AF0D-E1EA43C0BBE8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F59DA400-37F6-4A70-910B-89DD9F6EC21C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Предотельные</a:t>
          </a:r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и </a:t>
          </a:r>
          <a:r>
            <a:rPr kumimoji="0" lang="ru-RU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послеотельные</a:t>
          </a:r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мероприятия по профилактике гинекологических заболеваний. </a:t>
          </a:r>
          <a:endParaRPr kumimoji="0" lang="ru-RU" sz="1400" b="0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8B2C5301-7799-49DE-A138-BC3FA7FD285B}" type="parTrans" cxnId="{DC67ECE2-55DC-409A-A67E-A659BAD66FD6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74F5462D-EEA9-4408-82E0-DBC9BC48A691}" type="sibTrans" cxnId="{DC67ECE2-55DC-409A-A67E-A659BAD66FD6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73CF739E-BA22-4DCD-8F4B-7C31F28C52A5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Консультации специалистов ФГБОУ ВО </a:t>
          </a:r>
          <a:r>
            <a:rPr kumimoji="0" lang="ru-RU" sz="1400" b="0" i="0" u="none" strike="noStrike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МГАВМиБ</a:t>
          </a:r>
          <a:r>
            <a:rPr kumimoji="0" lang="ru-RU" sz="1400" b="0" i="0" u="none" strike="noStrike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– МВА имени К.И. Скрябина по ветеринарно-санитарным и зоогигиеническим мероприятиям, направленным на повышение репродуктивной функции животных. </a:t>
          </a:r>
          <a:endParaRPr kumimoji="0" lang="ru-RU" sz="1400" b="0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136DB058-9485-4055-B816-597EB6DFA1D8}" type="parTrans" cxnId="{6719ACD2-6701-4850-AE9D-366EB37C0028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FDC3374D-B6A2-4443-9452-1F5BE555BCC8}" type="sibTrans" cxnId="{6719ACD2-6701-4850-AE9D-366EB37C0028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5A9960C9-B70E-47B6-9266-37199796E490}">
      <dgm:prSet custT="1"/>
      <dgm:spPr/>
      <dgm:t>
        <a:bodyPr/>
        <a:lstStyle/>
        <a:p>
          <a:pPr rtl="0"/>
          <a:r>
            <a:rPr kumimoji="0" lang="ru-RU" sz="1400" b="0" i="0" u="none" strike="noStrike" cap="none" normalizeH="0" baseline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Разработка мероприятий для получения хозяйством статуса «Племенное хозяйство».</a:t>
          </a:r>
          <a:endParaRPr kumimoji="0" lang="ru-RU" sz="1400" b="0" i="0" u="none" strike="noStrike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gm:t>
    </dgm:pt>
    <dgm:pt modelId="{ECE03C92-E47F-47C2-92E6-A0587BAC7B0D}" type="parTrans" cxnId="{28B9E5F1-D5AB-43B6-881F-E4FBC5B4F900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2295C46D-A5F9-4349-AD50-A63CF43EEDD1}" type="sibTrans" cxnId="{28B9E5F1-D5AB-43B6-881F-E4FBC5B4F900}">
      <dgm:prSet/>
      <dgm:spPr/>
      <dgm:t>
        <a:bodyPr/>
        <a:lstStyle/>
        <a:p>
          <a:endParaRPr lang="ru-RU" sz="1400">
            <a:latin typeface="Arial" pitchFamily="34" charset="0"/>
            <a:cs typeface="Arial" pitchFamily="34" charset="0"/>
          </a:endParaRPr>
        </a:p>
      </dgm:t>
    </dgm:pt>
    <dgm:pt modelId="{B90E46E2-083A-4F20-B102-EF635E8CFF33}" type="pres">
      <dgm:prSet presAssocID="{5CF666CD-61F5-4A9E-8360-ED71A757137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AAB09EA-7DD2-42C9-BEE8-5C319E7D15B6}" type="pres">
      <dgm:prSet presAssocID="{E0DCB003-EF9F-451C-AC1E-2BDDFE3E45E7}" presName="parentText" presStyleLbl="node1" presStyleIdx="0" presStyleCnt="9" custScaleY="67000" custLinFactNeighborX="97" custLinFactNeighborY="8806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8B03E7-4FB0-4F05-96D3-AE9442B5C129}" type="pres">
      <dgm:prSet presAssocID="{0D970BE0-6E19-470C-8CBC-26422EA45FA4}" presName="spacer" presStyleCnt="0"/>
      <dgm:spPr/>
    </dgm:pt>
    <dgm:pt modelId="{ABA31477-D222-48A2-8978-D057D7E4E6DE}" type="pres">
      <dgm:prSet presAssocID="{F4BE6D11-2915-4123-A57B-650AAF7E097C}" presName="parentText" presStyleLbl="node1" presStyleIdx="1" presStyleCnt="9" custScaleY="80424" custLinFactY="1831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6E930D-719F-4E44-958A-C82D68B4F4D6}" type="pres">
      <dgm:prSet presAssocID="{019BACD6-AAC2-4A4C-8AB0-45C16D56830A}" presName="spacer" presStyleCnt="0"/>
      <dgm:spPr/>
    </dgm:pt>
    <dgm:pt modelId="{C7ECB373-BAAE-40F8-965B-577423CC7CE2}" type="pres">
      <dgm:prSet presAssocID="{F59DA400-37F6-4A70-910B-89DD9F6EC21C}" presName="parentText" presStyleLbl="node1" presStyleIdx="2" presStyleCnt="9" custScaleY="59908" custLinFactY="6674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442BA4-1B79-42C7-8F43-542D49C307E2}" type="pres">
      <dgm:prSet presAssocID="{74F5462D-EEA9-4408-82E0-DBC9BC48A691}" presName="spacer" presStyleCnt="0"/>
      <dgm:spPr/>
    </dgm:pt>
    <dgm:pt modelId="{E939810C-50B7-44AF-8FD5-3EFD61AA8C73}" type="pres">
      <dgm:prSet presAssocID="{F0C332AB-EB0D-44E2-8348-9A9E6DBF24BB}" presName="parentText" presStyleLbl="node1" presStyleIdx="3" presStyleCnt="9" custScaleY="72928" custLinFactY="8509" custLinFactNeighborX="9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B8E3E6-2F4C-4A5B-999B-0D3C9A632499}" type="pres">
      <dgm:prSet presAssocID="{28050686-536B-4557-94DF-DBF7C90EFD66}" presName="spacer" presStyleCnt="0"/>
      <dgm:spPr/>
    </dgm:pt>
    <dgm:pt modelId="{23E59A82-2DB1-400D-B98E-934D40A2502D}" type="pres">
      <dgm:prSet presAssocID="{5A9960C9-B70E-47B6-9266-37199796E490}" presName="parentText" presStyleLbl="node1" presStyleIdx="4" presStyleCnt="9" custScaleY="66989" custLinFactY="243" custLinFactNeighborX="-9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E51935-3DCC-457E-9145-659B9A94B6ED}" type="pres">
      <dgm:prSet presAssocID="{2295C46D-A5F9-4349-AD50-A63CF43EEDD1}" presName="spacer" presStyleCnt="0"/>
      <dgm:spPr/>
    </dgm:pt>
    <dgm:pt modelId="{34EA6EFE-992F-43B9-A576-2ABEB96F31F6}" type="pres">
      <dgm:prSet presAssocID="{73CF739E-BA22-4DCD-8F4B-7C31F28C52A5}" presName="parentText" presStyleLbl="node1" presStyleIdx="5" presStyleCnt="9" custScaleY="94635" custLinFactNeighborX="-97" custLinFactNeighborY="6030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131C24-2562-41E3-8E67-447B6D9B9961}" type="pres">
      <dgm:prSet presAssocID="{FDC3374D-B6A2-4443-9452-1F5BE555BCC8}" presName="spacer" presStyleCnt="0"/>
      <dgm:spPr/>
    </dgm:pt>
    <dgm:pt modelId="{D636293B-3959-4AEF-8030-7893A37C9A72}" type="pres">
      <dgm:prSet presAssocID="{429BFE57-F8A8-4557-AEBF-BB5C2B272BE2}" presName="parentText" presStyleLbl="node1" presStyleIdx="6" presStyleCnt="9" custScaleY="50785" custLinFactNeighborY="2889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AA73AA-70D6-447F-8CA5-C76FB4D6456D}" type="pres">
      <dgm:prSet presAssocID="{306A6A1E-D81E-421F-9F98-953BC465ACC1}" presName="spacer" presStyleCnt="0"/>
      <dgm:spPr/>
    </dgm:pt>
    <dgm:pt modelId="{CE71B4B9-5348-4000-90B5-BFD2CB030454}" type="pres">
      <dgm:prSet presAssocID="{27FF45A0-3F94-43D2-9A97-2101C2679908}" presName="parentText" presStyleLbl="node1" presStyleIdx="7" presStyleCnt="9" custScaleY="41298" custLinFactNeighborY="2639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D39218-E66B-4D47-A847-E8B3AA9F82F3}" type="pres">
      <dgm:prSet presAssocID="{7C27A32C-1E84-45F4-BDBF-8DCEA3068D55}" presName="spacer" presStyleCnt="0"/>
      <dgm:spPr/>
    </dgm:pt>
    <dgm:pt modelId="{392F2096-9A40-447C-9D0D-91FEBDB8CCD6}" type="pres">
      <dgm:prSet presAssocID="{47530ACB-C63A-4B2F-B286-1AA9E42B6D11}" presName="parentText" presStyleLbl="node1" presStyleIdx="8" presStyleCnt="9" custScaleY="52457" custLinFactY="16913" custLinFactNeighborX="10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6BAAA9F-8003-4F97-907B-FB72386110F1}" type="presOf" srcId="{F59DA400-37F6-4A70-910B-89DD9F6EC21C}" destId="{C7ECB373-BAAE-40F8-965B-577423CC7CE2}" srcOrd="0" destOrd="0" presId="urn:microsoft.com/office/officeart/2005/8/layout/vList2"/>
    <dgm:cxn modelId="{8F999BBB-2E7A-46D9-A62E-C2114E73731A}" type="presOf" srcId="{73CF739E-BA22-4DCD-8F4B-7C31F28C52A5}" destId="{34EA6EFE-992F-43B9-A576-2ABEB96F31F6}" srcOrd="0" destOrd="0" presId="urn:microsoft.com/office/officeart/2005/8/layout/vList2"/>
    <dgm:cxn modelId="{2EE8C09C-F65C-41E3-86F9-539E423E01EE}" type="presOf" srcId="{27FF45A0-3F94-43D2-9A97-2101C2679908}" destId="{CE71B4B9-5348-4000-90B5-BFD2CB030454}" srcOrd="0" destOrd="0" presId="urn:microsoft.com/office/officeart/2005/8/layout/vList2"/>
    <dgm:cxn modelId="{28B9E5F1-D5AB-43B6-881F-E4FBC5B4F900}" srcId="{5CF666CD-61F5-4A9E-8360-ED71A757137A}" destId="{5A9960C9-B70E-47B6-9266-37199796E490}" srcOrd="4" destOrd="0" parTransId="{ECE03C92-E47F-47C2-92E6-A0587BAC7B0D}" sibTransId="{2295C46D-A5F9-4349-AD50-A63CF43EEDD1}"/>
    <dgm:cxn modelId="{6719ACD2-6701-4850-AE9D-366EB37C0028}" srcId="{5CF666CD-61F5-4A9E-8360-ED71A757137A}" destId="{73CF739E-BA22-4DCD-8F4B-7C31F28C52A5}" srcOrd="5" destOrd="0" parTransId="{136DB058-9485-4055-B816-597EB6DFA1D8}" sibTransId="{FDC3374D-B6A2-4443-9452-1F5BE555BCC8}"/>
    <dgm:cxn modelId="{6148FF27-792B-4D3B-BB04-535E1CBD66DD}" srcId="{5CF666CD-61F5-4A9E-8360-ED71A757137A}" destId="{F0C332AB-EB0D-44E2-8348-9A9E6DBF24BB}" srcOrd="3" destOrd="0" parTransId="{F3E70D3E-C620-458C-83AB-7CC387795D8E}" sibTransId="{28050686-536B-4557-94DF-DBF7C90EFD66}"/>
    <dgm:cxn modelId="{2B882997-B41B-45A8-AF0D-E1EA43C0BBE8}" srcId="{5CF666CD-61F5-4A9E-8360-ED71A757137A}" destId="{E0DCB003-EF9F-451C-AC1E-2BDDFE3E45E7}" srcOrd="0" destOrd="0" parTransId="{F12B975D-DF99-4C05-9476-C21EFA2BA8A2}" sibTransId="{0D970BE0-6E19-470C-8CBC-26422EA45FA4}"/>
    <dgm:cxn modelId="{230320BC-16C1-4E90-9DE1-7A2232440EB5}" type="presOf" srcId="{47530ACB-C63A-4B2F-B286-1AA9E42B6D11}" destId="{392F2096-9A40-447C-9D0D-91FEBDB8CCD6}" srcOrd="0" destOrd="0" presId="urn:microsoft.com/office/officeart/2005/8/layout/vList2"/>
    <dgm:cxn modelId="{583D6CCB-72AD-4DE7-AE45-7121B1DFD7C2}" srcId="{5CF666CD-61F5-4A9E-8360-ED71A757137A}" destId="{47530ACB-C63A-4B2F-B286-1AA9E42B6D11}" srcOrd="8" destOrd="0" parTransId="{D4B6DA5B-FBD1-49C0-86DB-CE5BBC208739}" sibTransId="{AC34C9F5-0DF8-447C-8086-2F9C589EEE2C}"/>
    <dgm:cxn modelId="{21CC99F0-8A7D-4C83-AACF-69C41A292B0C}" srcId="{5CF666CD-61F5-4A9E-8360-ED71A757137A}" destId="{429BFE57-F8A8-4557-AEBF-BB5C2B272BE2}" srcOrd="6" destOrd="0" parTransId="{07BB3B92-7B3C-4D8F-9FE2-1B9EFF953FBD}" sibTransId="{306A6A1E-D81E-421F-9F98-953BC465ACC1}"/>
    <dgm:cxn modelId="{B7D4966D-EACB-47FC-BD6E-549F37F88677}" type="presOf" srcId="{429BFE57-F8A8-4557-AEBF-BB5C2B272BE2}" destId="{D636293B-3959-4AEF-8030-7893A37C9A72}" srcOrd="0" destOrd="0" presId="urn:microsoft.com/office/officeart/2005/8/layout/vList2"/>
    <dgm:cxn modelId="{DC67ECE2-55DC-409A-A67E-A659BAD66FD6}" srcId="{5CF666CD-61F5-4A9E-8360-ED71A757137A}" destId="{F59DA400-37F6-4A70-910B-89DD9F6EC21C}" srcOrd="2" destOrd="0" parTransId="{8B2C5301-7799-49DE-A138-BC3FA7FD285B}" sibTransId="{74F5462D-EEA9-4408-82E0-DBC9BC48A691}"/>
    <dgm:cxn modelId="{AD96F373-4184-4702-98D5-3FB8BE016F73}" srcId="{5CF666CD-61F5-4A9E-8360-ED71A757137A}" destId="{27FF45A0-3F94-43D2-9A97-2101C2679908}" srcOrd="7" destOrd="0" parTransId="{7479379E-29BD-4F89-82F4-3CBFCE5636E6}" sibTransId="{7C27A32C-1E84-45F4-BDBF-8DCEA3068D55}"/>
    <dgm:cxn modelId="{BA0BF3B6-F457-4607-9377-7608477CCE8A}" type="presOf" srcId="{E0DCB003-EF9F-451C-AC1E-2BDDFE3E45E7}" destId="{BAAB09EA-7DD2-42C9-BEE8-5C319E7D15B6}" srcOrd="0" destOrd="0" presId="urn:microsoft.com/office/officeart/2005/8/layout/vList2"/>
    <dgm:cxn modelId="{238D634B-D2B3-44A4-BE7B-3015496FFC6D}" type="presOf" srcId="{F4BE6D11-2915-4123-A57B-650AAF7E097C}" destId="{ABA31477-D222-48A2-8978-D057D7E4E6DE}" srcOrd="0" destOrd="0" presId="urn:microsoft.com/office/officeart/2005/8/layout/vList2"/>
    <dgm:cxn modelId="{05CEC077-6682-4DF2-9199-2431DEAE64BF}" type="presOf" srcId="{5A9960C9-B70E-47B6-9266-37199796E490}" destId="{23E59A82-2DB1-400D-B98E-934D40A2502D}" srcOrd="0" destOrd="0" presId="urn:microsoft.com/office/officeart/2005/8/layout/vList2"/>
    <dgm:cxn modelId="{0F48B4C1-0394-4AB8-95CF-B075ACE6AAC5}" srcId="{5CF666CD-61F5-4A9E-8360-ED71A757137A}" destId="{F4BE6D11-2915-4123-A57B-650AAF7E097C}" srcOrd="1" destOrd="0" parTransId="{22DA4750-40E1-4AA1-9E7B-89291B7B7E87}" sibTransId="{019BACD6-AAC2-4A4C-8AB0-45C16D56830A}"/>
    <dgm:cxn modelId="{E620F678-7677-48B4-AE4A-B94C4CAB0596}" type="presOf" srcId="{F0C332AB-EB0D-44E2-8348-9A9E6DBF24BB}" destId="{E939810C-50B7-44AF-8FD5-3EFD61AA8C73}" srcOrd="0" destOrd="0" presId="urn:microsoft.com/office/officeart/2005/8/layout/vList2"/>
    <dgm:cxn modelId="{3B92484D-A2A7-4DA5-83BC-1B19AC5682EE}" type="presOf" srcId="{5CF666CD-61F5-4A9E-8360-ED71A757137A}" destId="{B90E46E2-083A-4F20-B102-EF635E8CFF33}" srcOrd="0" destOrd="0" presId="urn:microsoft.com/office/officeart/2005/8/layout/vList2"/>
    <dgm:cxn modelId="{46FBE781-D8B6-4712-9BD8-FAF1D76D1702}" type="presParOf" srcId="{B90E46E2-083A-4F20-B102-EF635E8CFF33}" destId="{BAAB09EA-7DD2-42C9-BEE8-5C319E7D15B6}" srcOrd="0" destOrd="0" presId="urn:microsoft.com/office/officeart/2005/8/layout/vList2"/>
    <dgm:cxn modelId="{EBDAA9AA-2645-4836-BEE9-9137C06F43E0}" type="presParOf" srcId="{B90E46E2-083A-4F20-B102-EF635E8CFF33}" destId="{AB8B03E7-4FB0-4F05-96D3-AE9442B5C129}" srcOrd="1" destOrd="0" presId="urn:microsoft.com/office/officeart/2005/8/layout/vList2"/>
    <dgm:cxn modelId="{A267CA0F-84A6-4290-911E-E151030FAC31}" type="presParOf" srcId="{B90E46E2-083A-4F20-B102-EF635E8CFF33}" destId="{ABA31477-D222-48A2-8978-D057D7E4E6DE}" srcOrd="2" destOrd="0" presId="urn:microsoft.com/office/officeart/2005/8/layout/vList2"/>
    <dgm:cxn modelId="{3629E4EB-6D7F-4B16-954C-59D928E7E6FF}" type="presParOf" srcId="{B90E46E2-083A-4F20-B102-EF635E8CFF33}" destId="{4A6E930D-719F-4E44-958A-C82D68B4F4D6}" srcOrd="3" destOrd="0" presId="urn:microsoft.com/office/officeart/2005/8/layout/vList2"/>
    <dgm:cxn modelId="{6DA86444-AE8D-4EF3-97A0-1A0F541BCE3E}" type="presParOf" srcId="{B90E46E2-083A-4F20-B102-EF635E8CFF33}" destId="{C7ECB373-BAAE-40F8-965B-577423CC7CE2}" srcOrd="4" destOrd="0" presId="urn:microsoft.com/office/officeart/2005/8/layout/vList2"/>
    <dgm:cxn modelId="{1AC2218A-9889-4ADA-B0DE-0BF1563E7E64}" type="presParOf" srcId="{B90E46E2-083A-4F20-B102-EF635E8CFF33}" destId="{37442BA4-1B79-42C7-8F43-542D49C307E2}" srcOrd="5" destOrd="0" presId="urn:microsoft.com/office/officeart/2005/8/layout/vList2"/>
    <dgm:cxn modelId="{988F3F81-B182-45FA-A75E-FCD585685115}" type="presParOf" srcId="{B90E46E2-083A-4F20-B102-EF635E8CFF33}" destId="{E939810C-50B7-44AF-8FD5-3EFD61AA8C73}" srcOrd="6" destOrd="0" presId="urn:microsoft.com/office/officeart/2005/8/layout/vList2"/>
    <dgm:cxn modelId="{87C3B514-AA29-47FF-A0F5-E01499D49ABF}" type="presParOf" srcId="{B90E46E2-083A-4F20-B102-EF635E8CFF33}" destId="{E9B8E3E6-2F4C-4A5B-999B-0D3C9A632499}" srcOrd="7" destOrd="0" presId="urn:microsoft.com/office/officeart/2005/8/layout/vList2"/>
    <dgm:cxn modelId="{DF77ADCB-7C7E-400B-BFEE-F99B4555C556}" type="presParOf" srcId="{B90E46E2-083A-4F20-B102-EF635E8CFF33}" destId="{23E59A82-2DB1-400D-B98E-934D40A2502D}" srcOrd="8" destOrd="0" presId="urn:microsoft.com/office/officeart/2005/8/layout/vList2"/>
    <dgm:cxn modelId="{D7635FDB-E701-411D-A8D9-8E35182EEFE1}" type="presParOf" srcId="{B90E46E2-083A-4F20-B102-EF635E8CFF33}" destId="{D4E51935-3DCC-457E-9145-659B9A94B6ED}" srcOrd="9" destOrd="0" presId="urn:microsoft.com/office/officeart/2005/8/layout/vList2"/>
    <dgm:cxn modelId="{3370610F-49A1-4CEF-AD84-2C91003619CA}" type="presParOf" srcId="{B90E46E2-083A-4F20-B102-EF635E8CFF33}" destId="{34EA6EFE-992F-43B9-A576-2ABEB96F31F6}" srcOrd="10" destOrd="0" presId="urn:microsoft.com/office/officeart/2005/8/layout/vList2"/>
    <dgm:cxn modelId="{DD83A704-0444-4BFA-A180-5F0B3CD6D66B}" type="presParOf" srcId="{B90E46E2-083A-4F20-B102-EF635E8CFF33}" destId="{CF131C24-2562-41E3-8E67-447B6D9B9961}" srcOrd="11" destOrd="0" presId="urn:microsoft.com/office/officeart/2005/8/layout/vList2"/>
    <dgm:cxn modelId="{9C06A0D4-DDBE-4918-8899-5C1FD27695AC}" type="presParOf" srcId="{B90E46E2-083A-4F20-B102-EF635E8CFF33}" destId="{D636293B-3959-4AEF-8030-7893A37C9A72}" srcOrd="12" destOrd="0" presId="urn:microsoft.com/office/officeart/2005/8/layout/vList2"/>
    <dgm:cxn modelId="{709E59BE-A09A-4A75-BEFD-D673B2CEA220}" type="presParOf" srcId="{B90E46E2-083A-4F20-B102-EF635E8CFF33}" destId="{04AA73AA-70D6-447F-8CA5-C76FB4D6456D}" srcOrd="13" destOrd="0" presId="urn:microsoft.com/office/officeart/2005/8/layout/vList2"/>
    <dgm:cxn modelId="{FA031FF9-811F-409D-861B-9F7FEDA0208C}" type="presParOf" srcId="{B90E46E2-083A-4F20-B102-EF635E8CFF33}" destId="{CE71B4B9-5348-4000-90B5-BFD2CB030454}" srcOrd="14" destOrd="0" presId="urn:microsoft.com/office/officeart/2005/8/layout/vList2"/>
    <dgm:cxn modelId="{3EE4B6C9-1C1B-4045-AB5F-34E9F04CE487}" type="presParOf" srcId="{B90E46E2-083A-4F20-B102-EF635E8CFF33}" destId="{81D39218-E66B-4D47-A847-E8B3AA9F82F3}" srcOrd="15" destOrd="0" presId="urn:microsoft.com/office/officeart/2005/8/layout/vList2"/>
    <dgm:cxn modelId="{516B630D-9563-4746-8390-8518412CCD36}" type="presParOf" srcId="{B90E46E2-083A-4F20-B102-EF635E8CFF33}" destId="{392F2096-9A40-447C-9D0D-91FEBDB8CCD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9041B6-C942-4857-BC63-3859D90E52D8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CE76F882-3CF0-4D0A-8C5B-D20254A65D66}">
      <dgm:prSet custT="1"/>
      <dgm:spPr/>
      <dgm:t>
        <a:bodyPr/>
        <a:lstStyle/>
        <a:p>
          <a:pPr rtl="0"/>
          <a:r>
            <a:rPr lang="ru-RU" sz="1200" b="0" i="0" baseline="0" dirty="0" smtClean="0">
              <a:latin typeface="Arial" pitchFamily="34" charset="0"/>
              <a:cs typeface="Arial" pitchFamily="34" charset="0"/>
            </a:rPr>
            <a:t>Снижение заболеваемости коров маститами</a:t>
          </a:r>
          <a:endParaRPr lang="ru-RU" sz="1200" b="0" i="0" baseline="0" dirty="0">
            <a:latin typeface="Arial" pitchFamily="34" charset="0"/>
            <a:cs typeface="Arial" pitchFamily="34" charset="0"/>
          </a:endParaRPr>
        </a:p>
      </dgm:t>
    </dgm:pt>
    <dgm:pt modelId="{2490F34D-498B-45F0-944F-9A9FA13117EE}" type="parTrans" cxnId="{DC226384-71AC-4ECB-AAF4-4CB12D97E44E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70D73A30-7524-47F5-8804-197DDC5E95DE}" type="sibTrans" cxnId="{DC226384-71AC-4ECB-AAF4-4CB12D97E44E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CF3F2FAE-350E-40D7-881D-B28692312495}">
      <dgm:prSet custT="1"/>
      <dgm:spPr/>
      <dgm:t>
        <a:bodyPr/>
        <a:lstStyle/>
        <a:p>
          <a:pPr rtl="0"/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Снижение</a:t>
          </a:r>
          <a:r>
            <a:rPr lang="en-US" sz="1200" b="0" i="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заболеваемости</a:t>
          </a:r>
          <a:r>
            <a:rPr lang="en-US" sz="1200" b="0" i="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коров</a:t>
          </a:r>
          <a:r>
            <a:rPr lang="en-US" sz="1200" b="0" i="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эндометритами</a:t>
          </a:r>
          <a:endParaRPr lang="ru-RU" sz="1200" b="0" i="0" baseline="0" dirty="0">
            <a:latin typeface="Arial" pitchFamily="34" charset="0"/>
            <a:cs typeface="Arial" pitchFamily="34" charset="0"/>
          </a:endParaRPr>
        </a:p>
      </dgm:t>
    </dgm:pt>
    <dgm:pt modelId="{D251FDDE-CCE3-4CEA-A7EB-EAADF12F9D88}" type="parTrans" cxnId="{6C1E8E5F-965E-43BE-A701-7CB6979FBAF2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F7A5EE84-795B-4B64-8D3A-97937DEC9455}" type="sibTrans" cxnId="{6C1E8E5F-965E-43BE-A701-7CB6979FBAF2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2F7C2BD7-A3F5-4F45-BBEF-C385206AB241}">
      <dgm:prSet custT="1"/>
      <dgm:spPr/>
      <dgm:t>
        <a:bodyPr/>
        <a:lstStyle/>
        <a:p>
          <a:pPr rtl="0"/>
          <a:r>
            <a:rPr lang="ru-RU" sz="1200" b="0" i="0" baseline="0" dirty="0" smtClean="0">
              <a:latin typeface="Arial" pitchFamily="34" charset="0"/>
              <a:cs typeface="Arial" pitchFamily="34" charset="0"/>
            </a:rPr>
            <a:t>Снижение заболеваемости коров ацидозом, </a:t>
          </a:r>
          <a:r>
            <a:rPr lang="ru-RU" sz="1200" b="0" i="0" baseline="0" dirty="0" err="1" smtClean="0">
              <a:latin typeface="Arial" pitchFamily="34" charset="0"/>
              <a:cs typeface="Arial" pitchFamily="34" charset="0"/>
            </a:rPr>
            <a:t>кетозом</a:t>
          </a:r>
          <a:endParaRPr lang="ru-RU" sz="1200" b="0" i="0" baseline="0" dirty="0">
            <a:latin typeface="Arial" pitchFamily="34" charset="0"/>
            <a:cs typeface="Arial" pitchFamily="34" charset="0"/>
          </a:endParaRPr>
        </a:p>
      </dgm:t>
    </dgm:pt>
    <dgm:pt modelId="{AE1A2352-EDF9-4D01-A654-692D29CEE0B3}" type="parTrans" cxnId="{590FB2F7-D3A8-4A11-BB62-4D8BEC1E4583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98C1CE7B-05B7-41F6-A08A-E81CB6B37596}" type="sibTrans" cxnId="{590FB2F7-D3A8-4A11-BB62-4D8BEC1E4583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48D67A47-D794-4643-9B77-420A8FDCAA55}">
      <dgm:prSet custT="1"/>
      <dgm:spPr/>
      <dgm:t>
        <a:bodyPr/>
        <a:lstStyle/>
        <a:p>
          <a:pPr rtl="0"/>
          <a:r>
            <a:rPr lang="ru-RU" sz="1200" b="0" i="0" baseline="0" dirty="0" smtClean="0">
              <a:latin typeface="Arial" pitchFamily="34" charset="0"/>
              <a:cs typeface="Arial" pitchFamily="34" charset="0"/>
            </a:rPr>
            <a:t>Повышение выхода телят на 100 коров</a:t>
          </a:r>
          <a:endParaRPr lang="ru-RU" sz="1200" b="0" i="0" baseline="0" dirty="0">
            <a:latin typeface="Arial" pitchFamily="34" charset="0"/>
            <a:cs typeface="Arial" pitchFamily="34" charset="0"/>
          </a:endParaRPr>
        </a:p>
      </dgm:t>
    </dgm:pt>
    <dgm:pt modelId="{9FE9A278-04A7-4297-A1ED-FFFC0E441568}" type="parTrans" cxnId="{DEF0162D-93FF-43E3-B9EE-1E5532466AFB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AE2952B6-AA54-4724-9805-2E79B703F38F}" type="sibTrans" cxnId="{DEF0162D-93FF-43E3-B9EE-1E5532466AFB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CEBC218D-6892-42DA-991E-C6B5F401B9BF}">
      <dgm:prSet custT="1"/>
      <dgm:spPr/>
      <dgm:t>
        <a:bodyPr/>
        <a:lstStyle/>
        <a:p>
          <a:pPr rtl="0"/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Улучшение</a:t>
          </a:r>
          <a:r>
            <a:rPr lang="en-US" sz="1200" b="0" i="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качества</a:t>
          </a:r>
          <a:r>
            <a:rPr lang="en-US" sz="1200" b="0" i="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продукции</a:t>
          </a:r>
          <a:endParaRPr lang="ru-RU" sz="1200" b="0" i="0" baseline="0" dirty="0">
            <a:latin typeface="Arial" pitchFamily="34" charset="0"/>
            <a:cs typeface="Arial" pitchFamily="34" charset="0"/>
          </a:endParaRPr>
        </a:p>
      </dgm:t>
    </dgm:pt>
    <dgm:pt modelId="{03B19732-F6F4-4305-8ED9-CA3269AD24CD}" type="parTrans" cxnId="{26A9D926-4D8C-4C21-B07F-27EF7E2A26E6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C51810C4-E5E7-4A82-9224-624C777E9E7D}" type="sibTrans" cxnId="{26A9D926-4D8C-4C21-B07F-27EF7E2A26E6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C5F629EE-B82C-418B-AAB7-5E71E255B410}">
      <dgm:prSet custT="1"/>
      <dgm:spPr/>
      <dgm:t>
        <a:bodyPr/>
        <a:lstStyle/>
        <a:p>
          <a:pPr rtl="0"/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Повышение</a:t>
          </a:r>
          <a:r>
            <a:rPr lang="en-US" sz="1200" b="0" i="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рентабельности</a:t>
          </a:r>
          <a:r>
            <a:rPr lang="en-US" sz="1200" b="0" i="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baseline="0" dirty="0" err="1" smtClean="0">
              <a:latin typeface="Arial" pitchFamily="34" charset="0"/>
              <a:cs typeface="Arial" pitchFamily="34" charset="0"/>
            </a:rPr>
            <a:t>хозяйства</a:t>
          </a:r>
          <a:endParaRPr lang="ru-RU" sz="1200" b="0" i="0" baseline="0" dirty="0">
            <a:latin typeface="Arial" pitchFamily="34" charset="0"/>
            <a:cs typeface="Arial" pitchFamily="34" charset="0"/>
          </a:endParaRPr>
        </a:p>
      </dgm:t>
    </dgm:pt>
    <dgm:pt modelId="{7080530C-BAD0-41AC-8C5D-B689D6CA2D69}" type="parTrans" cxnId="{8201BBE8-58BC-4D58-A15C-E7A68BF785BE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6CFEF9B9-4F8A-4B2C-ABC6-7E5D72AE5FE2}" type="sibTrans" cxnId="{8201BBE8-58BC-4D58-A15C-E7A68BF785BE}">
      <dgm:prSet/>
      <dgm:spPr/>
      <dgm:t>
        <a:bodyPr/>
        <a:lstStyle/>
        <a:p>
          <a:endParaRPr lang="ru-RU" sz="1200">
            <a:latin typeface="Arial" pitchFamily="34" charset="0"/>
            <a:cs typeface="Arial" pitchFamily="34" charset="0"/>
          </a:endParaRPr>
        </a:p>
      </dgm:t>
    </dgm:pt>
    <dgm:pt modelId="{BE3D9A02-1337-4377-AA11-18D40C40ABCB}" type="pres">
      <dgm:prSet presAssocID="{489041B6-C942-4857-BC63-3859D90E52D8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EB89C3E-2382-458A-926D-62CF396525FE}" type="pres">
      <dgm:prSet presAssocID="{CE76F882-3CF0-4D0A-8C5B-D20254A65D66}" presName="circ1" presStyleLbl="vennNode1" presStyleIdx="0" presStyleCnt="6"/>
      <dgm:spPr/>
    </dgm:pt>
    <dgm:pt modelId="{950F6098-04AA-4FFD-982D-B08838A968F1}" type="pres">
      <dgm:prSet presAssocID="{CE76F882-3CF0-4D0A-8C5B-D20254A65D66}" presName="circ1Tx" presStyleLbl="revTx" presStyleIdx="0" presStyleCnt="0" custScaleX="116609" custScaleY="111438" custLinFactNeighborX="2127" custLinFactNeighborY="-58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122C5D-4A13-41BA-9519-87D4D95B1F37}" type="pres">
      <dgm:prSet presAssocID="{CF3F2FAE-350E-40D7-881D-B28692312495}" presName="circ2" presStyleLbl="vennNode1" presStyleIdx="1" presStyleCnt="6"/>
      <dgm:spPr/>
    </dgm:pt>
    <dgm:pt modelId="{5D2E23C4-4A01-4CBF-AAAA-46087F83457C}" type="pres">
      <dgm:prSet presAssocID="{CF3F2FAE-350E-40D7-881D-B2869231249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0FA561-9782-4626-94D2-73C408D99A52}" type="pres">
      <dgm:prSet presAssocID="{2F7C2BD7-A3F5-4F45-BBEF-C385206AB241}" presName="circ3" presStyleLbl="vennNode1" presStyleIdx="2" presStyleCnt="6"/>
      <dgm:spPr/>
    </dgm:pt>
    <dgm:pt modelId="{AEA9B796-5887-4FAB-B151-FCD290AC9C49}" type="pres">
      <dgm:prSet presAssocID="{2F7C2BD7-A3F5-4F45-BBEF-C385206AB24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6AFB335-FA28-47D2-8B0A-F95ACA4BB003}" type="pres">
      <dgm:prSet presAssocID="{48D67A47-D794-4643-9B77-420A8FDCAA55}" presName="circ4" presStyleLbl="vennNode1" presStyleIdx="3" presStyleCnt="6"/>
      <dgm:spPr/>
    </dgm:pt>
    <dgm:pt modelId="{5B744064-A271-4C8A-B4F6-2FD0CF661B9A}" type="pres">
      <dgm:prSet presAssocID="{48D67A47-D794-4643-9B77-420A8FDCAA5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9B58AB-D7F8-4759-9367-D936C3F7B543}" type="pres">
      <dgm:prSet presAssocID="{CEBC218D-6892-42DA-991E-C6B5F401B9BF}" presName="circ5" presStyleLbl="vennNode1" presStyleIdx="4" presStyleCnt="6"/>
      <dgm:spPr/>
    </dgm:pt>
    <dgm:pt modelId="{BD043859-707D-43FE-86CF-3CFB16CE03F1}" type="pres">
      <dgm:prSet presAssocID="{CEBC218D-6892-42DA-991E-C6B5F401B9B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32FF96-541A-4530-8A20-C4B75AC616BB}" type="pres">
      <dgm:prSet presAssocID="{C5F629EE-B82C-418B-AAB7-5E71E255B410}" presName="circ6" presStyleLbl="vennNode1" presStyleIdx="5" presStyleCnt="6"/>
      <dgm:spPr/>
    </dgm:pt>
    <dgm:pt modelId="{07D1F793-455F-4D80-9CEA-EBA259236EC6}" type="pres">
      <dgm:prSet presAssocID="{C5F629EE-B82C-418B-AAB7-5E71E255B410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F7EA575-7222-4236-B70A-192B7BF275A4}" type="presOf" srcId="{48D67A47-D794-4643-9B77-420A8FDCAA55}" destId="{5B744064-A271-4C8A-B4F6-2FD0CF661B9A}" srcOrd="0" destOrd="0" presId="urn:microsoft.com/office/officeart/2005/8/layout/venn1"/>
    <dgm:cxn modelId="{DEF0162D-93FF-43E3-B9EE-1E5532466AFB}" srcId="{489041B6-C942-4857-BC63-3859D90E52D8}" destId="{48D67A47-D794-4643-9B77-420A8FDCAA55}" srcOrd="3" destOrd="0" parTransId="{9FE9A278-04A7-4297-A1ED-FFFC0E441568}" sibTransId="{AE2952B6-AA54-4724-9805-2E79B703F38F}"/>
    <dgm:cxn modelId="{590FB2F7-D3A8-4A11-BB62-4D8BEC1E4583}" srcId="{489041B6-C942-4857-BC63-3859D90E52D8}" destId="{2F7C2BD7-A3F5-4F45-BBEF-C385206AB241}" srcOrd="2" destOrd="0" parTransId="{AE1A2352-EDF9-4D01-A654-692D29CEE0B3}" sibTransId="{98C1CE7B-05B7-41F6-A08A-E81CB6B37596}"/>
    <dgm:cxn modelId="{6C1E8E5F-965E-43BE-A701-7CB6979FBAF2}" srcId="{489041B6-C942-4857-BC63-3859D90E52D8}" destId="{CF3F2FAE-350E-40D7-881D-B28692312495}" srcOrd="1" destOrd="0" parTransId="{D251FDDE-CCE3-4CEA-A7EB-EAADF12F9D88}" sibTransId="{F7A5EE84-795B-4B64-8D3A-97937DEC9455}"/>
    <dgm:cxn modelId="{AC39EF5F-4F4F-4366-916B-50632638EA25}" type="presOf" srcId="{2F7C2BD7-A3F5-4F45-BBEF-C385206AB241}" destId="{AEA9B796-5887-4FAB-B151-FCD290AC9C49}" srcOrd="0" destOrd="0" presId="urn:microsoft.com/office/officeart/2005/8/layout/venn1"/>
    <dgm:cxn modelId="{26A9D926-4D8C-4C21-B07F-27EF7E2A26E6}" srcId="{489041B6-C942-4857-BC63-3859D90E52D8}" destId="{CEBC218D-6892-42DA-991E-C6B5F401B9BF}" srcOrd="4" destOrd="0" parTransId="{03B19732-F6F4-4305-8ED9-CA3269AD24CD}" sibTransId="{C51810C4-E5E7-4A82-9224-624C777E9E7D}"/>
    <dgm:cxn modelId="{9BD440C8-74FF-4EFE-BBBD-E0C29F9B7FAD}" type="presOf" srcId="{C5F629EE-B82C-418B-AAB7-5E71E255B410}" destId="{07D1F793-455F-4D80-9CEA-EBA259236EC6}" srcOrd="0" destOrd="0" presId="urn:microsoft.com/office/officeart/2005/8/layout/venn1"/>
    <dgm:cxn modelId="{8201BBE8-58BC-4D58-A15C-E7A68BF785BE}" srcId="{489041B6-C942-4857-BC63-3859D90E52D8}" destId="{C5F629EE-B82C-418B-AAB7-5E71E255B410}" srcOrd="5" destOrd="0" parTransId="{7080530C-BAD0-41AC-8C5D-B689D6CA2D69}" sibTransId="{6CFEF9B9-4F8A-4B2C-ABC6-7E5D72AE5FE2}"/>
    <dgm:cxn modelId="{08A2DBB6-BC04-47FE-ABBC-3CE3C81CB64C}" type="presOf" srcId="{CF3F2FAE-350E-40D7-881D-B28692312495}" destId="{5D2E23C4-4A01-4CBF-AAAA-46087F83457C}" srcOrd="0" destOrd="0" presId="urn:microsoft.com/office/officeart/2005/8/layout/venn1"/>
    <dgm:cxn modelId="{DC226384-71AC-4ECB-AAF4-4CB12D97E44E}" srcId="{489041B6-C942-4857-BC63-3859D90E52D8}" destId="{CE76F882-3CF0-4D0A-8C5B-D20254A65D66}" srcOrd="0" destOrd="0" parTransId="{2490F34D-498B-45F0-944F-9A9FA13117EE}" sibTransId="{70D73A30-7524-47F5-8804-197DDC5E95DE}"/>
    <dgm:cxn modelId="{B1189C77-A66A-48EE-95A3-9D089B62CC20}" type="presOf" srcId="{CE76F882-3CF0-4D0A-8C5B-D20254A65D66}" destId="{950F6098-04AA-4FFD-982D-B08838A968F1}" srcOrd="0" destOrd="0" presId="urn:microsoft.com/office/officeart/2005/8/layout/venn1"/>
    <dgm:cxn modelId="{7EEA332C-63DA-4227-9696-CAA42EA8680A}" type="presOf" srcId="{CEBC218D-6892-42DA-991E-C6B5F401B9BF}" destId="{BD043859-707D-43FE-86CF-3CFB16CE03F1}" srcOrd="0" destOrd="0" presId="urn:microsoft.com/office/officeart/2005/8/layout/venn1"/>
    <dgm:cxn modelId="{BC3DF573-F84B-454C-A92B-3A98247CC20A}" type="presOf" srcId="{489041B6-C942-4857-BC63-3859D90E52D8}" destId="{BE3D9A02-1337-4377-AA11-18D40C40ABCB}" srcOrd="0" destOrd="0" presId="urn:microsoft.com/office/officeart/2005/8/layout/venn1"/>
    <dgm:cxn modelId="{4E0A8222-F83E-452A-B4D3-41AFDE21E122}" type="presParOf" srcId="{BE3D9A02-1337-4377-AA11-18D40C40ABCB}" destId="{7EB89C3E-2382-458A-926D-62CF396525FE}" srcOrd="0" destOrd="0" presId="urn:microsoft.com/office/officeart/2005/8/layout/venn1"/>
    <dgm:cxn modelId="{F4F2B43C-644A-43B1-9D8A-C78EDD3B073E}" type="presParOf" srcId="{BE3D9A02-1337-4377-AA11-18D40C40ABCB}" destId="{950F6098-04AA-4FFD-982D-B08838A968F1}" srcOrd="1" destOrd="0" presId="urn:microsoft.com/office/officeart/2005/8/layout/venn1"/>
    <dgm:cxn modelId="{360647E7-25AC-4810-87D5-972054E7D961}" type="presParOf" srcId="{BE3D9A02-1337-4377-AA11-18D40C40ABCB}" destId="{51122C5D-4A13-41BA-9519-87D4D95B1F37}" srcOrd="2" destOrd="0" presId="urn:microsoft.com/office/officeart/2005/8/layout/venn1"/>
    <dgm:cxn modelId="{F9F8CEDE-B2E9-46A7-B718-5484EEDF7E15}" type="presParOf" srcId="{BE3D9A02-1337-4377-AA11-18D40C40ABCB}" destId="{5D2E23C4-4A01-4CBF-AAAA-46087F83457C}" srcOrd="3" destOrd="0" presId="urn:microsoft.com/office/officeart/2005/8/layout/venn1"/>
    <dgm:cxn modelId="{9CEEB7A9-E70E-484C-9042-CF107D82DE29}" type="presParOf" srcId="{BE3D9A02-1337-4377-AA11-18D40C40ABCB}" destId="{720FA561-9782-4626-94D2-73C408D99A52}" srcOrd="4" destOrd="0" presId="urn:microsoft.com/office/officeart/2005/8/layout/venn1"/>
    <dgm:cxn modelId="{D5F3B92B-7372-4022-A72B-F6DCEF3CDE4F}" type="presParOf" srcId="{BE3D9A02-1337-4377-AA11-18D40C40ABCB}" destId="{AEA9B796-5887-4FAB-B151-FCD290AC9C49}" srcOrd="5" destOrd="0" presId="urn:microsoft.com/office/officeart/2005/8/layout/venn1"/>
    <dgm:cxn modelId="{03939113-0715-43D6-827B-AC157E1DECC6}" type="presParOf" srcId="{BE3D9A02-1337-4377-AA11-18D40C40ABCB}" destId="{96AFB335-FA28-47D2-8B0A-F95ACA4BB003}" srcOrd="6" destOrd="0" presId="urn:microsoft.com/office/officeart/2005/8/layout/venn1"/>
    <dgm:cxn modelId="{0EE1794F-82F1-48A5-ABFB-B700DCB59EF7}" type="presParOf" srcId="{BE3D9A02-1337-4377-AA11-18D40C40ABCB}" destId="{5B744064-A271-4C8A-B4F6-2FD0CF661B9A}" srcOrd="7" destOrd="0" presId="urn:microsoft.com/office/officeart/2005/8/layout/venn1"/>
    <dgm:cxn modelId="{69DC68F9-D6F5-423C-8AED-047E221E6CA4}" type="presParOf" srcId="{BE3D9A02-1337-4377-AA11-18D40C40ABCB}" destId="{F69B58AB-D7F8-4759-9367-D936C3F7B543}" srcOrd="8" destOrd="0" presId="urn:microsoft.com/office/officeart/2005/8/layout/venn1"/>
    <dgm:cxn modelId="{0FA7BAF5-6C67-4BDE-BE7A-D9CDAB0F69A8}" type="presParOf" srcId="{BE3D9A02-1337-4377-AA11-18D40C40ABCB}" destId="{BD043859-707D-43FE-86CF-3CFB16CE03F1}" srcOrd="9" destOrd="0" presId="urn:microsoft.com/office/officeart/2005/8/layout/venn1"/>
    <dgm:cxn modelId="{A88CA6A1-F214-405A-AB84-EF17FE2DD2D9}" type="presParOf" srcId="{BE3D9A02-1337-4377-AA11-18D40C40ABCB}" destId="{3632FF96-541A-4530-8A20-C4B75AC616BB}" srcOrd="10" destOrd="0" presId="urn:microsoft.com/office/officeart/2005/8/layout/venn1"/>
    <dgm:cxn modelId="{C208D5F0-9891-4056-889A-AF7573F8541D}" type="presParOf" srcId="{BE3D9A02-1337-4377-AA11-18D40C40ABCB}" destId="{07D1F793-455F-4D80-9CEA-EBA259236EC6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F0501D-8C5D-4B6E-A0C9-124E6DE33E87}" type="doc">
      <dgm:prSet loTypeId="urn:microsoft.com/office/officeart/2005/8/layout/bProcess4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6EC8E4A0-0586-40ED-B911-C823CF68EFE1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Заключение договора  о намерениях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2A14CFFA-F77C-4171-A311-DBF02C13F6B9}" type="parTrans" cxnId="{1880BE5A-A61D-48C4-B2BD-AAEA611C50AC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2A156E3-012D-4ADF-A6A6-1C78F718B735}" type="sibTrans" cxnId="{1880BE5A-A61D-48C4-B2BD-AAEA611C50AC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B3FD2F23-4BA3-489E-A36D-53679A2BDEE9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Заключается договор на обследование и ректальной пальпации предоставленного стада КРС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B91D6A99-5AEC-4207-87F4-BDB8EC6C9D6E}" type="parTrans" cxnId="{92609DEC-21F2-4A8A-A206-C0C953C53241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5154FDA-A29A-4D59-958B-7FA695A72C42}" type="sibTrans" cxnId="{92609DEC-21F2-4A8A-A206-C0C953C53241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132EB544-811E-49B1-BEDE-420A5EE36B4D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Выставляется счет, согласно прейскуранту или определенной договорённости на обследование стада.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A33491DC-DDC0-4FCB-910F-A63540FD2033}" type="parTrans" cxnId="{40762838-8546-478A-99B2-976D05A1A690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4D0293FE-B60F-4E7D-995A-CC4F65265D2A}" type="sibTrans" cxnId="{40762838-8546-478A-99B2-976D05A1A690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75F9288F-5DCA-4C9F-BB1A-49540F5C012C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После стопроцентной оплаты, высылаются специалисты на данное предприятие  для выполнения работ по обследованию данного стада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4A024435-9BCC-4512-8A19-201F8138878D}" type="parTrans" cxnId="{1545C7BD-59BD-414D-B97E-AE79750F0ABC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13BBCE49-DFB9-4BA9-A6AE-E20C087A5DED}" type="sibTrans" cxnId="{1545C7BD-59BD-414D-B97E-AE79750F0ABC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66569E4-1435-43D5-B0E1-2300D6049C92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По окончанию работ составляется Акт о состояния предоставленного стада КРС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85745C7C-0F58-4BB9-91E1-3B8CFEA67EC5}" type="parTrans" cxnId="{1626910D-0DA8-4785-88EA-DA62288476CD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A010131-F9CE-4470-8102-6562A94DAD5D}" type="sibTrans" cxnId="{1626910D-0DA8-4785-88EA-DA62288476CD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169A197E-8E1A-4B66-857B-7BD6FF45D939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Совместно с руководителем и специалистами животноводческого предприятия определяется дальнейшие действия по работам  со стадом и стоимость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93154080-D47C-441E-9535-A6620726BCA8}" type="parTrans" cxnId="{6E9B843D-8999-4A95-8144-00587444D294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9BCBD934-5E1A-4825-9D2B-4FC6318F97C8}" type="sibTrans" cxnId="{6E9B843D-8999-4A95-8144-00587444D294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73A3B66-6E10-42E9-BBB6-6F395B6EEA87}">
      <dgm:prSet custT="1"/>
      <dgm:spPr/>
      <dgm:t>
        <a:bodyPr/>
        <a:lstStyle/>
        <a:p>
          <a:pPr rtl="0"/>
          <a:r>
            <a:rPr lang="ru-RU" sz="1200" dirty="0" smtClean="0">
              <a:latin typeface="Arial" pitchFamily="34" charset="0"/>
              <a:cs typeface="Arial" pitchFamily="34" charset="0"/>
            </a:rPr>
            <a:t>Заключается договор на оказание определенных услуг по одному из представленных договоров 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CC408298-D77A-4EBE-B3D6-82B73BA887A9}" type="parTrans" cxnId="{36620323-7107-4293-9A1F-28ECEF206084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9DA0948-C0A0-4499-B2D3-30CAB083BD17}" type="sibTrans" cxnId="{36620323-7107-4293-9A1F-28ECEF206084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39170A0-894A-49FC-BD45-31B6257C6771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Выставляется счет на оплату 50%, от общего счета на данную работу, согласно прейскуранту на основании договора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AF5FE074-7A97-44FB-A0EF-6386DB6D9A56}" type="parTrans" cxnId="{79D3FFFE-AC72-4996-B189-976DC7D6605C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E9613ED-4A82-4865-A25A-E1D5E2EE798F}" type="sibTrans" cxnId="{79D3FFFE-AC72-4996-B189-976DC7D6605C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1E4462A-CCB8-4059-B6BA-BB36BAD91CDD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После оплаты на предприятие направляются специалисты, необходимые ветеринарные медикаменты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63D3CCD5-81CF-4F69-A780-074E24DE827A}" type="parTrans" cxnId="{C137C6AF-8A85-4D85-B68A-CC4F5390847A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F133B89-4896-4677-A5F6-7DD17C657BED}" type="sibTrans" cxnId="{C137C6AF-8A85-4D85-B68A-CC4F5390847A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F01E524-EE49-4DF8-A500-FF3D400420BD}">
      <dgm:prSet custT="1"/>
      <dgm:spPr/>
      <dgm:t>
        <a:bodyPr/>
        <a:lstStyle/>
        <a:p>
          <a:pPr rtl="0"/>
          <a:r>
            <a:rPr lang="ru-RU" sz="1200" dirty="0" smtClean="0">
              <a:latin typeface="Arial" pitchFamily="34" charset="0"/>
              <a:cs typeface="Arial" pitchFamily="34" charset="0"/>
            </a:rPr>
            <a:t>Коровы  </a:t>
          </a:r>
          <a:r>
            <a:rPr lang="ru-RU" sz="1200" dirty="0" err="1" smtClean="0">
              <a:latin typeface="Arial" pitchFamily="34" charset="0"/>
              <a:cs typeface="Arial" pitchFamily="34" charset="0"/>
            </a:rPr>
            <a:t>чипируются</a:t>
          </a:r>
          <a:r>
            <a:rPr lang="ru-RU" sz="1200" dirty="0" smtClean="0">
              <a:latin typeface="Arial" pitchFamily="34" charset="0"/>
              <a:cs typeface="Arial" pitchFamily="34" charset="0"/>
            </a:rPr>
            <a:t>, составляется амбулаторная карта на каждую корову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A8BE5FA0-E1BF-4E4D-83DC-89CFBC992126}" type="parTrans" cxnId="{ED13B257-648C-4BBA-A8C3-F4BEEF8C35DE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785C722-8CC4-464B-A47B-416F813E616C}" type="sibTrans" cxnId="{ED13B257-648C-4BBA-A8C3-F4BEEF8C35DE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65D33AE-88BF-474E-B5C6-C736EF72ACAA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В течение трех месяцев проводятся регламентные работы и подтверждается стельность коров или их выздоровление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639D9E12-945A-4DE6-BF4A-CC33E25133AC}" type="parTrans" cxnId="{B4160EF6-8209-4969-AC3C-9B62982EFA68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D8FE29D-3D18-443D-B3DE-BB46EDFDD771}" type="sibTrans" cxnId="{B4160EF6-8209-4969-AC3C-9B62982EFA68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1E93966-FC58-4055-A3B8-72F1B7D0B5F9}">
      <dgm:prSet custT="1"/>
      <dgm:spPr/>
      <dgm:t>
        <a:bodyPr/>
        <a:lstStyle/>
        <a:p>
          <a:pPr rtl="0"/>
          <a:r>
            <a:rPr lang="en-US" sz="1200" dirty="0" smtClean="0">
              <a:latin typeface="Arial" pitchFamily="34" charset="0"/>
              <a:cs typeface="Arial" pitchFamily="34" charset="0"/>
            </a:rPr>
            <a:t>C</a:t>
          </a:r>
          <a:r>
            <a:rPr lang="ru-RU" sz="1200" dirty="0" err="1" smtClean="0">
              <a:latin typeface="Arial" pitchFamily="34" charset="0"/>
              <a:cs typeface="Arial" pitchFamily="34" charset="0"/>
            </a:rPr>
            <a:t>овместно</a:t>
          </a:r>
          <a:r>
            <a:rPr lang="ru-RU" sz="1200" dirty="0" smtClean="0">
              <a:latin typeface="Arial" pitchFamily="34" charset="0"/>
              <a:cs typeface="Arial" pitchFamily="34" charset="0"/>
            </a:rPr>
            <a:t> со специалистами животноводческого предприятия составляется Акт о состоянии предложного для работы стада КРС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44BFC30E-138A-4C3F-B550-AA7F42CB1B3B}" type="parTrans" cxnId="{766B236A-0657-4FFE-8FE8-A6CBBEFC4EAE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28C46D6-78EA-4272-9223-D76E1614CD5B}" type="sibTrans" cxnId="{766B236A-0657-4FFE-8FE8-A6CBBEFC4EAE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7F323F4C-3938-4378-B395-926EED35084C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На основании данного Акта выставляется счет на оплату 30 или 50 %  от общего счета, согласно заключенных договоров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FBB03AE3-0FEF-4527-81CB-A39A14EA0D93}" type="parTrans" cxnId="{0DBA7F33-E14B-4258-893E-658CAC8E9F2B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31FD373E-4C48-448A-B05A-1C0E5E685F30}" type="sibTrans" cxnId="{0DBA7F33-E14B-4258-893E-658CAC8E9F2B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4D13C50B-F3D3-48C1-AC7E-D90DB9A95067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После отела, полученных телят чипируют и вакцинируют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E55F6C16-66A3-4B1E-BEFB-96B45064A4C5}" type="parTrans" cxnId="{F0C4CDD1-975A-46CC-87A6-6F875611A5B7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B2248778-C606-49B1-B6E2-4665B1888FDC}" type="sibTrans" cxnId="{F0C4CDD1-975A-46CC-87A6-6F875611A5B7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7A1EFC2-9A0C-49F4-86D4-9C1E8F1CD2F6}">
      <dgm:prSet custT="1"/>
      <dgm:spPr/>
      <dgm:t>
        <a:bodyPr/>
        <a:lstStyle/>
        <a:p>
          <a:pPr rtl="0"/>
          <a:r>
            <a:rPr lang="ru-RU" sz="1200" smtClean="0">
              <a:latin typeface="Arial" pitchFamily="34" charset="0"/>
              <a:cs typeface="Arial" pitchFamily="34" charset="0"/>
            </a:rPr>
            <a:t>Выставляется счет для окончательного расчета</a:t>
          </a:r>
          <a:endParaRPr lang="ru-RU" sz="1200" dirty="0">
            <a:latin typeface="Arial" pitchFamily="34" charset="0"/>
            <a:cs typeface="Arial" pitchFamily="34" charset="0"/>
          </a:endParaRPr>
        </a:p>
      </dgm:t>
    </dgm:pt>
    <dgm:pt modelId="{3966605F-501D-49EA-8658-4E5BADE4071E}" type="parTrans" cxnId="{773BC1A4-9A4A-46CE-9C3F-519CCC35066F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9392296-1F83-4066-A5CF-118C648F5A38}" type="sibTrans" cxnId="{773BC1A4-9A4A-46CE-9C3F-519CCC35066F}">
      <dgm:prSet/>
      <dgm:spPr/>
      <dgm:t>
        <a:bodyPr/>
        <a:lstStyle/>
        <a:p>
          <a:endParaRPr lang="ru-RU" sz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45A023C4-EF69-4B81-A7E8-1FC2DA7018CB}" type="pres">
      <dgm:prSet presAssocID="{F2F0501D-8C5D-4B6E-A0C9-124E6DE33E87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1B67A804-1D6A-4535-87E9-34FB1D353E4E}" type="pres">
      <dgm:prSet presAssocID="{6EC8E4A0-0586-40ED-B911-C823CF68EFE1}" presName="compNode" presStyleCnt="0"/>
      <dgm:spPr/>
    </dgm:pt>
    <dgm:pt modelId="{F048F8DE-CD46-40E7-88CB-4A7FA61EB20B}" type="pres">
      <dgm:prSet presAssocID="{6EC8E4A0-0586-40ED-B911-C823CF68EFE1}" presName="dummyConnPt" presStyleCnt="0"/>
      <dgm:spPr/>
    </dgm:pt>
    <dgm:pt modelId="{482541E7-B2BE-4652-B732-FE233E742DC8}" type="pres">
      <dgm:prSet presAssocID="{6EC8E4A0-0586-40ED-B911-C823CF68EFE1}" presName="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4C7B2B-3B33-4136-BEBE-93BB3E6B3936}" type="pres">
      <dgm:prSet presAssocID="{C2A156E3-012D-4ADF-A6A6-1C78F718B735}" presName="sibTrans" presStyleLbl="bgSibTrans2D1" presStyleIdx="0" presStyleCnt="14"/>
      <dgm:spPr/>
      <dgm:t>
        <a:bodyPr/>
        <a:lstStyle/>
        <a:p>
          <a:endParaRPr lang="ru-RU"/>
        </a:p>
      </dgm:t>
    </dgm:pt>
    <dgm:pt modelId="{91AAF1DA-87D7-46D4-B3A2-D6F1E3E9B8DD}" type="pres">
      <dgm:prSet presAssocID="{B3FD2F23-4BA3-489E-A36D-53679A2BDEE9}" presName="compNode" presStyleCnt="0"/>
      <dgm:spPr/>
    </dgm:pt>
    <dgm:pt modelId="{46010EAB-8D8E-46FC-BE05-8F0260EF7E01}" type="pres">
      <dgm:prSet presAssocID="{B3FD2F23-4BA3-489E-A36D-53679A2BDEE9}" presName="dummyConnPt" presStyleCnt="0"/>
      <dgm:spPr/>
    </dgm:pt>
    <dgm:pt modelId="{66E9A5D7-8516-46B3-BBCA-53AF433E0628}" type="pres">
      <dgm:prSet presAssocID="{B3FD2F23-4BA3-489E-A36D-53679A2BDEE9}" presName="node" presStyleLbl="node1" presStyleIdx="1" presStyleCnt="15" custScaleX="123122" custScaleY="12723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747F5C-D4E6-4E25-8CC4-93EC673A7B82}" type="pres">
      <dgm:prSet presAssocID="{A5154FDA-A29A-4D59-958B-7FA695A72C42}" presName="sibTrans" presStyleLbl="bgSibTrans2D1" presStyleIdx="1" presStyleCnt="14"/>
      <dgm:spPr/>
      <dgm:t>
        <a:bodyPr/>
        <a:lstStyle/>
        <a:p>
          <a:endParaRPr lang="ru-RU"/>
        </a:p>
      </dgm:t>
    </dgm:pt>
    <dgm:pt modelId="{68A6B10A-DCE2-4D34-B36E-65C215F35757}" type="pres">
      <dgm:prSet presAssocID="{132EB544-811E-49B1-BEDE-420A5EE36B4D}" presName="compNode" presStyleCnt="0"/>
      <dgm:spPr/>
    </dgm:pt>
    <dgm:pt modelId="{1C366D7A-32E2-48F7-B889-2EF3479B8EBD}" type="pres">
      <dgm:prSet presAssocID="{132EB544-811E-49B1-BEDE-420A5EE36B4D}" presName="dummyConnPt" presStyleCnt="0"/>
      <dgm:spPr/>
    </dgm:pt>
    <dgm:pt modelId="{8ECAA638-1521-43EA-9086-2DDC8B1BE8A5}" type="pres">
      <dgm:prSet presAssocID="{132EB544-811E-49B1-BEDE-420A5EE36B4D}" presName="node" presStyleLbl="node1" presStyleIdx="2" presStyleCnt="15" custScaleX="1294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865A1DA-93D2-4793-AB02-1CFD0E37B3DB}" type="pres">
      <dgm:prSet presAssocID="{4D0293FE-B60F-4E7D-995A-CC4F65265D2A}" presName="sibTrans" presStyleLbl="bgSibTrans2D1" presStyleIdx="2" presStyleCnt="14"/>
      <dgm:spPr/>
      <dgm:t>
        <a:bodyPr/>
        <a:lstStyle/>
        <a:p>
          <a:endParaRPr lang="ru-RU"/>
        </a:p>
      </dgm:t>
    </dgm:pt>
    <dgm:pt modelId="{FF5341A5-01E8-4435-9178-D86E7E0341C5}" type="pres">
      <dgm:prSet presAssocID="{75F9288F-5DCA-4C9F-BB1A-49540F5C012C}" presName="compNode" presStyleCnt="0"/>
      <dgm:spPr/>
    </dgm:pt>
    <dgm:pt modelId="{312ECE00-1AA0-4E7A-AE18-8EFD5406E860}" type="pres">
      <dgm:prSet presAssocID="{75F9288F-5DCA-4C9F-BB1A-49540F5C012C}" presName="dummyConnPt" presStyleCnt="0"/>
      <dgm:spPr/>
    </dgm:pt>
    <dgm:pt modelId="{B21180F4-C7D0-479A-A08F-31F2CD94BD62}" type="pres">
      <dgm:prSet presAssocID="{75F9288F-5DCA-4C9F-BB1A-49540F5C012C}" presName="node" presStyleLbl="node1" presStyleIdx="3" presStyleCnt="15" custScaleX="129239" custScaleY="14716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2F9222-2544-4F17-AD73-710A38735B26}" type="pres">
      <dgm:prSet presAssocID="{13BBCE49-DFB9-4BA9-A6AE-E20C087A5DED}" presName="sibTrans" presStyleLbl="bgSibTrans2D1" presStyleIdx="3" presStyleCnt="14"/>
      <dgm:spPr/>
      <dgm:t>
        <a:bodyPr/>
        <a:lstStyle/>
        <a:p>
          <a:endParaRPr lang="ru-RU"/>
        </a:p>
      </dgm:t>
    </dgm:pt>
    <dgm:pt modelId="{5A27B941-5ADA-4CFE-B3AE-625AD404421D}" type="pres">
      <dgm:prSet presAssocID="{E66569E4-1435-43D5-B0E1-2300D6049C92}" presName="compNode" presStyleCnt="0"/>
      <dgm:spPr/>
    </dgm:pt>
    <dgm:pt modelId="{3C007221-B7E0-456A-A1BE-ABF9895FA7A4}" type="pres">
      <dgm:prSet presAssocID="{E66569E4-1435-43D5-B0E1-2300D6049C92}" presName="dummyConnPt" presStyleCnt="0"/>
      <dgm:spPr/>
    </dgm:pt>
    <dgm:pt modelId="{618E0C6E-5EC9-4E7D-BBE5-7C14B005EDF9}" type="pres">
      <dgm:prSet presAssocID="{E66569E4-1435-43D5-B0E1-2300D6049C92}" presName="node" presStyleLbl="node1" presStyleIdx="4" presStyleCnt="15" custScaleX="1370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EBB5AB-B90C-4A94-B670-DD9D67AF0563}" type="pres">
      <dgm:prSet presAssocID="{EA010131-F9CE-4470-8102-6562A94DAD5D}" presName="sibTrans" presStyleLbl="bgSibTrans2D1" presStyleIdx="4" presStyleCnt="14"/>
      <dgm:spPr/>
      <dgm:t>
        <a:bodyPr/>
        <a:lstStyle/>
        <a:p>
          <a:endParaRPr lang="ru-RU"/>
        </a:p>
      </dgm:t>
    </dgm:pt>
    <dgm:pt modelId="{C9457F5F-3B4D-4FCE-9817-F83948D29F55}" type="pres">
      <dgm:prSet presAssocID="{169A197E-8E1A-4B66-857B-7BD6FF45D939}" presName="compNode" presStyleCnt="0"/>
      <dgm:spPr/>
    </dgm:pt>
    <dgm:pt modelId="{B3466B30-7DB6-4F57-899E-00FA17E1BAB2}" type="pres">
      <dgm:prSet presAssocID="{169A197E-8E1A-4B66-857B-7BD6FF45D939}" presName="dummyConnPt" presStyleCnt="0"/>
      <dgm:spPr/>
    </dgm:pt>
    <dgm:pt modelId="{9692C82A-9F13-4331-B6D2-ED7EDCE38CFB}" type="pres">
      <dgm:prSet presAssocID="{169A197E-8E1A-4B66-857B-7BD6FF45D939}" presName="node" presStyleLbl="node1" presStyleIdx="5" presStyleCnt="15" custScaleX="145830" custScaleY="1794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8D8E29-CE31-437E-827D-C606B7C1C55D}" type="pres">
      <dgm:prSet presAssocID="{9BCBD934-5E1A-4825-9D2B-4FC6318F97C8}" presName="sibTrans" presStyleLbl="bgSibTrans2D1" presStyleIdx="5" presStyleCnt="14"/>
      <dgm:spPr/>
      <dgm:t>
        <a:bodyPr/>
        <a:lstStyle/>
        <a:p>
          <a:endParaRPr lang="ru-RU"/>
        </a:p>
      </dgm:t>
    </dgm:pt>
    <dgm:pt modelId="{0F471F03-9C0D-4BA1-AE2B-08478A679419}" type="pres">
      <dgm:prSet presAssocID="{673A3B66-6E10-42E9-BBB6-6F395B6EEA87}" presName="compNode" presStyleCnt="0"/>
      <dgm:spPr/>
    </dgm:pt>
    <dgm:pt modelId="{CD29E474-2A04-47A9-BAAA-579D65A33CA7}" type="pres">
      <dgm:prSet presAssocID="{673A3B66-6E10-42E9-BBB6-6F395B6EEA87}" presName="dummyConnPt" presStyleCnt="0"/>
      <dgm:spPr/>
    </dgm:pt>
    <dgm:pt modelId="{0F93BEF5-1CE5-42E8-B168-2FC77A0ED5B5}" type="pres">
      <dgm:prSet presAssocID="{673A3B66-6E10-42E9-BBB6-6F395B6EEA87}" presName="node" presStyleLbl="node1" presStyleIdx="6" presStyleCnt="15" custScaleX="133857" custScaleY="1264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DB029F-7A55-4630-8C6E-0841EDAF7C96}" type="pres">
      <dgm:prSet presAssocID="{D9DA0948-C0A0-4499-B2D3-30CAB083BD17}" presName="sibTrans" presStyleLbl="bgSibTrans2D1" presStyleIdx="6" presStyleCnt="14"/>
      <dgm:spPr/>
      <dgm:t>
        <a:bodyPr/>
        <a:lstStyle/>
        <a:p>
          <a:endParaRPr lang="ru-RU"/>
        </a:p>
      </dgm:t>
    </dgm:pt>
    <dgm:pt modelId="{608F6C9F-24B9-47E1-8D3D-740BBFF9D34E}" type="pres">
      <dgm:prSet presAssocID="{839170A0-894A-49FC-BD45-31B6257C6771}" presName="compNode" presStyleCnt="0"/>
      <dgm:spPr/>
    </dgm:pt>
    <dgm:pt modelId="{99EAB4C2-FDCE-4D1E-AC26-FDAD03DFF9AC}" type="pres">
      <dgm:prSet presAssocID="{839170A0-894A-49FC-BD45-31B6257C6771}" presName="dummyConnPt" presStyleCnt="0"/>
      <dgm:spPr/>
    </dgm:pt>
    <dgm:pt modelId="{3C4CEEE5-5791-4385-8C0E-A3C1AD42B2DD}" type="pres">
      <dgm:prSet presAssocID="{839170A0-894A-49FC-BD45-31B6257C6771}" presName="node" presStyleLbl="node1" presStyleIdx="7" presStyleCnt="15" custScaleX="113474" custScaleY="17317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B65191-4133-4B27-9CB1-734CF8FD6E44}" type="pres">
      <dgm:prSet presAssocID="{6E9613ED-4A82-4865-A25A-E1D5E2EE798F}" presName="sibTrans" presStyleLbl="bgSibTrans2D1" presStyleIdx="7" presStyleCnt="14"/>
      <dgm:spPr/>
      <dgm:t>
        <a:bodyPr/>
        <a:lstStyle/>
        <a:p>
          <a:endParaRPr lang="ru-RU"/>
        </a:p>
      </dgm:t>
    </dgm:pt>
    <dgm:pt modelId="{43B81488-7FA4-4F2F-85E6-289BC816E51B}" type="pres">
      <dgm:prSet presAssocID="{01E4462A-CCB8-4059-B6BA-BB36BAD91CDD}" presName="compNode" presStyleCnt="0"/>
      <dgm:spPr/>
    </dgm:pt>
    <dgm:pt modelId="{B0F14F41-F2F6-4FF1-8E65-E86EF000E9BE}" type="pres">
      <dgm:prSet presAssocID="{01E4462A-CCB8-4059-B6BA-BB36BAD91CDD}" presName="dummyConnPt" presStyleCnt="0"/>
      <dgm:spPr/>
    </dgm:pt>
    <dgm:pt modelId="{C06484AC-9CBF-4884-BDBD-6B6A02205A33}" type="pres">
      <dgm:prSet presAssocID="{01E4462A-CCB8-4059-B6BA-BB36BAD91CDD}" presName="node" presStyleLbl="node1" presStyleIdx="8" presStyleCnt="15" custScaleX="153581" custScaleY="11404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D5BB1A-8217-45A6-A0C3-0C572C8BC87F}" type="pres">
      <dgm:prSet presAssocID="{2F133B89-4896-4677-A5F6-7DD17C657BED}" presName="sibTrans" presStyleLbl="bgSibTrans2D1" presStyleIdx="8" presStyleCnt="14"/>
      <dgm:spPr/>
      <dgm:t>
        <a:bodyPr/>
        <a:lstStyle/>
        <a:p>
          <a:endParaRPr lang="ru-RU"/>
        </a:p>
      </dgm:t>
    </dgm:pt>
    <dgm:pt modelId="{62DCDC11-4A30-4E0C-B236-8ED4F6CA604A}" type="pres">
      <dgm:prSet presAssocID="{DF01E524-EE49-4DF8-A500-FF3D400420BD}" presName="compNode" presStyleCnt="0"/>
      <dgm:spPr/>
    </dgm:pt>
    <dgm:pt modelId="{7EEF2C02-83D6-4FCC-A825-58F4779D0F7C}" type="pres">
      <dgm:prSet presAssocID="{DF01E524-EE49-4DF8-A500-FF3D400420BD}" presName="dummyConnPt" presStyleCnt="0"/>
      <dgm:spPr/>
    </dgm:pt>
    <dgm:pt modelId="{62894FEC-7774-4F54-B287-BEA3E8740134}" type="pres">
      <dgm:prSet presAssocID="{DF01E524-EE49-4DF8-A500-FF3D400420BD}" presName="node" presStyleLbl="node1" presStyleIdx="9" presStyleCnt="15" custScaleX="150333" custScaleY="1109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407DA6-DF62-4343-B383-16F88D429BAA}" type="pres">
      <dgm:prSet presAssocID="{D785C722-8CC4-464B-A47B-416F813E616C}" presName="sibTrans" presStyleLbl="bgSibTrans2D1" presStyleIdx="9" presStyleCnt="14"/>
      <dgm:spPr/>
      <dgm:t>
        <a:bodyPr/>
        <a:lstStyle/>
        <a:p>
          <a:endParaRPr lang="ru-RU"/>
        </a:p>
      </dgm:t>
    </dgm:pt>
    <dgm:pt modelId="{EBCAF37A-8DD3-472C-9C87-EDA32EAB8887}" type="pres">
      <dgm:prSet presAssocID="{665D33AE-88BF-474E-B5C6-C736EF72ACAA}" presName="compNode" presStyleCnt="0"/>
      <dgm:spPr/>
    </dgm:pt>
    <dgm:pt modelId="{504D38CD-2A97-4942-AA45-2359AFD84B87}" type="pres">
      <dgm:prSet presAssocID="{665D33AE-88BF-474E-B5C6-C736EF72ACAA}" presName="dummyConnPt" presStyleCnt="0"/>
      <dgm:spPr/>
    </dgm:pt>
    <dgm:pt modelId="{C8F1CD3F-EFAA-4386-B20C-40E32B8A6A5A}" type="pres">
      <dgm:prSet presAssocID="{665D33AE-88BF-474E-B5C6-C736EF72ACAA}" presName="node" presStyleLbl="node1" presStyleIdx="10" presStyleCnt="15" custScaleX="15268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AB97022-499B-43DF-A3DF-538AB34A9095}" type="pres">
      <dgm:prSet presAssocID="{5D8FE29D-3D18-443D-B3DE-BB46EDFDD771}" presName="sibTrans" presStyleLbl="bgSibTrans2D1" presStyleIdx="10" presStyleCnt="14"/>
      <dgm:spPr/>
      <dgm:t>
        <a:bodyPr/>
        <a:lstStyle/>
        <a:p>
          <a:endParaRPr lang="ru-RU"/>
        </a:p>
      </dgm:t>
    </dgm:pt>
    <dgm:pt modelId="{2B126D1D-D23B-4D1C-8387-4674EA4AC15E}" type="pres">
      <dgm:prSet presAssocID="{F1E93966-FC58-4055-A3B8-72F1B7D0B5F9}" presName="compNode" presStyleCnt="0"/>
      <dgm:spPr/>
    </dgm:pt>
    <dgm:pt modelId="{74072426-7EC9-471D-9BE9-90A9A5D1A3FE}" type="pres">
      <dgm:prSet presAssocID="{F1E93966-FC58-4055-A3B8-72F1B7D0B5F9}" presName="dummyConnPt" presStyleCnt="0"/>
      <dgm:spPr/>
    </dgm:pt>
    <dgm:pt modelId="{E98E0EC6-CA30-47AB-8290-96A0AAEEFCCB}" type="pres">
      <dgm:prSet presAssocID="{F1E93966-FC58-4055-A3B8-72F1B7D0B5F9}" presName="node" presStyleLbl="node1" presStyleIdx="11" presStyleCnt="15" custScaleX="143268" custScaleY="14653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3E83153-8E84-4B74-96D4-5C98A69D1819}" type="pres">
      <dgm:prSet presAssocID="{528C46D6-78EA-4272-9223-D76E1614CD5B}" presName="sibTrans" presStyleLbl="bgSibTrans2D1" presStyleIdx="11" presStyleCnt="14"/>
      <dgm:spPr/>
      <dgm:t>
        <a:bodyPr/>
        <a:lstStyle/>
        <a:p>
          <a:endParaRPr lang="ru-RU"/>
        </a:p>
      </dgm:t>
    </dgm:pt>
    <dgm:pt modelId="{30ED6F8C-8B9D-4D1C-A3CE-1FB8B2A2E29B}" type="pres">
      <dgm:prSet presAssocID="{7F323F4C-3938-4378-B395-926EED35084C}" presName="compNode" presStyleCnt="0"/>
      <dgm:spPr/>
    </dgm:pt>
    <dgm:pt modelId="{179FB72C-2FFE-4728-A9EE-7D9C2B04F9DB}" type="pres">
      <dgm:prSet presAssocID="{7F323F4C-3938-4378-B395-926EED35084C}" presName="dummyConnPt" presStyleCnt="0"/>
      <dgm:spPr/>
    </dgm:pt>
    <dgm:pt modelId="{2FE07B42-3142-4EC4-B52E-23D26DC565D3}" type="pres">
      <dgm:prSet presAssocID="{7F323F4C-3938-4378-B395-926EED35084C}" presName="node" presStyleLbl="node1" presStyleIdx="12" presStyleCnt="15" custScaleX="118778" custScaleY="15226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8F03EEE-F0ED-4B4C-9DDC-F40BEF1D7097}" type="pres">
      <dgm:prSet presAssocID="{31FD373E-4C48-448A-B05A-1C0E5E685F30}" presName="sibTrans" presStyleLbl="bgSibTrans2D1" presStyleIdx="12" presStyleCnt="14"/>
      <dgm:spPr/>
      <dgm:t>
        <a:bodyPr/>
        <a:lstStyle/>
        <a:p>
          <a:endParaRPr lang="ru-RU"/>
        </a:p>
      </dgm:t>
    </dgm:pt>
    <dgm:pt modelId="{F1F8415B-ADE5-4D7A-AC9B-0A8AF39B7238}" type="pres">
      <dgm:prSet presAssocID="{4D13C50B-F3D3-48C1-AC7E-D90DB9A95067}" presName="compNode" presStyleCnt="0"/>
      <dgm:spPr/>
    </dgm:pt>
    <dgm:pt modelId="{F1D6D36B-89D2-4BD9-B469-BAB185E76C65}" type="pres">
      <dgm:prSet presAssocID="{4D13C50B-F3D3-48C1-AC7E-D90DB9A95067}" presName="dummyConnPt" presStyleCnt="0"/>
      <dgm:spPr/>
    </dgm:pt>
    <dgm:pt modelId="{4F2C66C9-C333-43D5-9D51-B219603B681B}" type="pres">
      <dgm:prSet presAssocID="{4D13C50B-F3D3-48C1-AC7E-D90DB9A95067}" presName="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435BE4-E3AE-49B6-807F-A3FEE26CFD48}" type="pres">
      <dgm:prSet presAssocID="{B2248778-C606-49B1-B6E2-4665B1888FDC}" presName="sibTrans" presStyleLbl="bgSibTrans2D1" presStyleIdx="13" presStyleCnt="14"/>
      <dgm:spPr/>
      <dgm:t>
        <a:bodyPr/>
        <a:lstStyle/>
        <a:p>
          <a:endParaRPr lang="ru-RU"/>
        </a:p>
      </dgm:t>
    </dgm:pt>
    <dgm:pt modelId="{DA3FF071-CB8D-497F-B425-006F313EEFCF}" type="pres">
      <dgm:prSet presAssocID="{F7A1EFC2-9A0C-49F4-86D4-9C1E8F1CD2F6}" presName="compNode" presStyleCnt="0"/>
      <dgm:spPr/>
    </dgm:pt>
    <dgm:pt modelId="{07956938-B8B5-4A49-8FA2-DD42B854FCBE}" type="pres">
      <dgm:prSet presAssocID="{F7A1EFC2-9A0C-49F4-86D4-9C1E8F1CD2F6}" presName="dummyConnPt" presStyleCnt="0"/>
      <dgm:spPr/>
    </dgm:pt>
    <dgm:pt modelId="{97EF7F12-90B8-44DA-AAEE-B2606C57A421}" type="pres">
      <dgm:prSet presAssocID="{F7A1EFC2-9A0C-49F4-86D4-9C1E8F1CD2F6}" presName="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626910D-0DA8-4785-88EA-DA62288476CD}" srcId="{F2F0501D-8C5D-4B6E-A0C9-124E6DE33E87}" destId="{E66569E4-1435-43D5-B0E1-2300D6049C92}" srcOrd="4" destOrd="0" parTransId="{85745C7C-0F58-4BB9-91E1-3B8CFEA67EC5}" sibTransId="{EA010131-F9CE-4470-8102-6562A94DAD5D}"/>
    <dgm:cxn modelId="{C60E5957-DB78-40E5-A25B-B95A4C7EB99D}" type="presOf" srcId="{4D13C50B-F3D3-48C1-AC7E-D90DB9A95067}" destId="{4F2C66C9-C333-43D5-9D51-B219603B681B}" srcOrd="0" destOrd="0" presId="urn:microsoft.com/office/officeart/2005/8/layout/bProcess4"/>
    <dgm:cxn modelId="{92609DEC-21F2-4A8A-A206-C0C953C53241}" srcId="{F2F0501D-8C5D-4B6E-A0C9-124E6DE33E87}" destId="{B3FD2F23-4BA3-489E-A36D-53679A2BDEE9}" srcOrd="1" destOrd="0" parTransId="{B91D6A99-5AEC-4207-87F4-BDB8EC6C9D6E}" sibTransId="{A5154FDA-A29A-4D59-958B-7FA695A72C42}"/>
    <dgm:cxn modelId="{79D3FFFE-AC72-4996-B189-976DC7D6605C}" srcId="{F2F0501D-8C5D-4B6E-A0C9-124E6DE33E87}" destId="{839170A0-894A-49FC-BD45-31B6257C6771}" srcOrd="7" destOrd="0" parTransId="{AF5FE074-7A97-44FB-A0EF-6386DB6D9A56}" sibTransId="{6E9613ED-4A82-4865-A25A-E1D5E2EE798F}"/>
    <dgm:cxn modelId="{800CBCB4-F8E5-4886-9E83-3B73C1741819}" type="presOf" srcId="{6EC8E4A0-0586-40ED-B911-C823CF68EFE1}" destId="{482541E7-B2BE-4652-B732-FE233E742DC8}" srcOrd="0" destOrd="0" presId="urn:microsoft.com/office/officeart/2005/8/layout/bProcess4"/>
    <dgm:cxn modelId="{3A0C55B7-C688-486E-AF0A-3C83980DAD9E}" type="presOf" srcId="{F1E93966-FC58-4055-A3B8-72F1B7D0B5F9}" destId="{E98E0EC6-CA30-47AB-8290-96A0AAEEFCCB}" srcOrd="0" destOrd="0" presId="urn:microsoft.com/office/officeart/2005/8/layout/bProcess4"/>
    <dgm:cxn modelId="{0DBA7F33-E14B-4258-893E-658CAC8E9F2B}" srcId="{F2F0501D-8C5D-4B6E-A0C9-124E6DE33E87}" destId="{7F323F4C-3938-4378-B395-926EED35084C}" srcOrd="12" destOrd="0" parTransId="{FBB03AE3-0FEF-4527-81CB-A39A14EA0D93}" sibTransId="{31FD373E-4C48-448A-B05A-1C0E5E685F30}"/>
    <dgm:cxn modelId="{4EE0DED1-4C81-4C75-8838-1540FCBBFCFE}" type="presOf" srcId="{D9DA0948-C0A0-4499-B2D3-30CAB083BD17}" destId="{2DDB029F-7A55-4630-8C6E-0841EDAF7C96}" srcOrd="0" destOrd="0" presId="urn:microsoft.com/office/officeart/2005/8/layout/bProcess4"/>
    <dgm:cxn modelId="{ED13B257-648C-4BBA-A8C3-F4BEEF8C35DE}" srcId="{F2F0501D-8C5D-4B6E-A0C9-124E6DE33E87}" destId="{DF01E524-EE49-4DF8-A500-FF3D400420BD}" srcOrd="9" destOrd="0" parTransId="{A8BE5FA0-E1BF-4E4D-83DC-89CFBC992126}" sibTransId="{D785C722-8CC4-464B-A47B-416F813E616C}"/>
    <dgm:cxn modelId="{6E9B843D-8999-4A95-8144-00587444D294}" srcId="{F2F0501D-8C5D-4B6E-A0C9-124E6DE33E87}" destId="{169A197E-8E1A-4B66-857B-7BD6FF45D939}" srcOrd="5" destOrd="0" parTransId="{93154080-D47C-441E-9535-A6620726BCA8}" sibTransId="{9BCBD934-5E1A-4825-9D2B-4FC6318F97C8}"/>
    <dgm:cxn modelId="{33E96920-4556-4BBD-B8E5-F404A12AA9A5}" type="presOf" srcId="{B3FD2F23-4BA3-489E-A36D-53679A2BDEE9}" destId="{66E9A5D7-8516-46B3-BBCA-53AF433E0628}" srcOrd="0" destOrd="0" presId="urn:microsoft.com/office/officeart/2005/8/layout/bProcess4"/>
    <dgm:cxn modelId="{93846747-D812-4F57-9FE8-8F5A64010AA0}" type="presOf" srcId="{528C46D6-78EA-4272-9223-D76E1614CD5B}" destId="{13E83153-8E84-4B74-96D4-5C98A69D1819}" srcOrd="0" destOrd="0" presId="urn:microsoft.com/office/officeart/2005/8/layout/bProcess4"/>
    <dgm:cxn modelId="{F0C4CDD1-975A-46CC-87A6-6F875611A5B7}" srcId="{F2F0501D-8C5D-4B6E-A0C9-124E6DE33E87}" destId="{4D13C50B-F3D3-48C1-AC7E-D90DB9A95067}" srcOrd="13" destOrd="0" parTransId="{E55F6C16-66A3-4B1E-BEFB-96B45064A4C5}" sibTransId="{B2248778-C606-49B1-B6E2-4665B1888FDC}"/>
    <dgm:cxn modelId="{540849FF-86B0-417A-995F-B468D3BDE55E}" type="presOf" srcId="{2F133B89-4896-4677-A5F6-7DD17C657BED}" destId="{55D5BB1A-8217-45A6-A0C3-0C572C8BC87F}" srcOrd="0" destOrd="0" presId="urn:microsoft.com/office/officeart/2005/8/layout/bProcess4"/>
    <dgm:cxn modelId="{27A3FE37-7964-423A-8100-D1370FD52E2A}" type="presOf" srcId="{31FD373E-4C48-448A-B05A-1C0E5E685F30}" destId="{08F03EEE-F0ED-4B4C-9DDC-F40BEF1D7097}" srcOrd="0" destOrd="0" presId="urn:microsoft.com/office/officeart/2005/8/layout/bProcess4"/>
    <dgm:cxn modelId="{77D95204-9AFA-405F-9E55-9564F8DB1ED6}" type="presOf" srcId="{DF01E524-EE49-4DF8-A500-FF3D400420BD}" destId="{62894FEC-7774-4F54-B287-BEA3E8740134}" srcOrd="0" destOrd="0" presId="urn:microsoft.com/office/officeart/2005/8/layout/bProcess4"/>
    <dgm:cxn modelId="{9AEFEC9D-6241-46BB-92D5-88FA93D64DED}" type="presOf" srcId="{9BCBD934-5E1A-4825-9D2B-4FC6318F97C8}" destId="{208D8E29-CE31-437E-827D-C606B7C1C55D}" srcOrd="0" destOrd="0" presId="urn:microsoft.com/office/officeart/2005/8/layout/bProcess4"/>
    <dgm:cxn modelId="{DC5F97C5-4038-4061-A9BE-936A63CEAC54}" type="presOf" srcId="{01E4462A-CCB8-4059-B6BA-BB36BAD91CDD}" destId="{C06484AC-9CBF-4884-BDBD-6B6A02205A33}" srcOrd="0" destOrd="0" presId="urn:microsoft.com/office/officeart/2005/8/layout/bProcess4"/>
    <dgm:cxn modelId="{5C6C266F-BFA0-4D31-9C32-F3D9768D27D0}" type="presOf" srcId="{F7A1EFC2-9A0C-49F4-86D4-9C1E8F1CD2F6}" destId="{97EF7F12-90B8-44DA-AAEE-B2606C57A421}" srcOrd="0" destOrd="0" presId="urn:microsoft.com/office/officeart/2005/8/layout/bProcess4"/>
    <dgm:cxn modelId="{34015AF7-C424-4101-87CE-C8F33F57DEA5}" type="presOf" srcId="{4D0293FE-B60F-4E7D-995A-CC4F65265D2A}" destId="{0865A1DA-93D2-4793-AB02-1CFD0E37B3DB}" srcOrd="0" destOrd="0" presId="urn:microsoft.com/office/officeart/2005/8/layout/bProcess4"/>
    <dgm:cxn modelId="{766B236A-0657-4FFE-8FE8-A6CBBEFC4EAE}" srcId="{F2F0501D-8C5D-4B6E-A0C9-124E6DE33E87}" destId="{F1E93966-FC58-4055-A3B8-72F1B7D0B5F9}" srcOrd="11" destOrd="0" parTransId="{44BFC30E-138A-4C3F-B550-AA7F42CB1B3B}" sibTransId="{528C46D6-78EA-4272-9223-D76E1614CD5B}"/>
    <dgm:cxn modelId="{773BC1A4-9A4A-46CE-9C3F-519CCC35066F}" srcId="{F2F0501D-8C5D-4B6E-A0C9-124E6DE33E87}" destId="{F7A1EFC2-9A0C-49F4-86D4-9C1E8F1CD2F6}" srcOrd="14" destOrd="0" parTransId="{3966605F-501D-49EA-8658-4E5BADE4071E}" sibTransId="{A9392296-1F83-4066-A5CF-118C648F5A38}"/>
    <dgm:cxn modelId="{6DF07968-CF97-4E4E-905C-396726981952}" type="presOf" srcId="{6E9613ED-4A82-4865-A25A-E1D5E2EE798F}" destId="{5DB65191-4133-4B27-9CB1-734CF8FD6E44}" srcOrd="0" destOrd="0" presId="urn:microsoft.com/office/officeart/2005/8/layout/bProcess4"/>
    <dgm:cxn modelId="{6D5D8F3B-E52C-4037-B3D2-6C178321323C}" type="presOf" srcId="{7F323F4C-3938-4378-B395-926EED35084C}" destId="{2FE07B42-3142-4EC4-B52E-23D26DC565D3}" srcOrd="0" destOrd="0" presId="urn:microsoft.com/office/officeart/2005/8/layout/bProcess4"/>
    <dgm:cxn modelId="{D7FFCBAE-6FE7-4062-97FD-3C2AF012160C}" type="presOf" srcId="{665D33AE-88BF-474E-B5C6-C736EF72ACAA}" destId="{C8F1CD3F-EFAA-4386-B20C-40E32B8A6A5A}" srcOrd="0" destOrd="0" presId="urn:microsoft.com/office/officeart/2005/8/layout/bProcess4"/>
    <dgm:cxn modelId="{36620323-7107-4293-9A1F-28ECEF206084}" srcId="{F2F0501D-8C5D-4B6E-A0C9-124E6DE33E87}" destId="{673A3B66-6E10-42E9-BBB6-6F395B6EEA87}" srcOrd="6" destOrd="0" parTransId="{CC408298-D77A-4EBE-B3D6-82B73BA887A9}" sibTransId="{D9DA0948-C0A0-4499-B2D3-30CAB083BD17}"/>
    <dgm:cxn modelId="{9EF63E5E-CF87-4782-8C55-0D29535E2E74}" type="presOf" srcId="{D785C722-8CC4-464B-A47B-416F813E616C}" destId="{01407DA6-DF62-4343-B383-16F88D429BAA}" srcOrd="0" destOrd="0" presId="urn:microsoft.com/office/officeart/2005/8/layout/bProcess4"/>
    <dgm:cxn modelId="{1239C042-3B7C-4E14-86CC-216EDF221DEB}" type="presOf" srcId="{169A197E-8E1A-4B66-857B-7BD6FF45D939}" destId="{9692C82A-9F13-4331-B6D2-ED7EDCE38CFB}" srcOrd="0" destOrd="0" presId="urn:microsoft.com/office/officeart/2005/8/layout/bProcess4"/>
    <dgm:cxn modelId="{7F1EB0CA-BB34-4213-B40C-0E984D68C19F}" type="presOf" srcId="{673A3B66-6E10-42E9-BBB6-6F395B6EEA87}" destId="{0F93BEF5-1CE5-42E8-B168-2FC77A0ED5B5}" srcOrd="0" destOrd="0" presId="urn:microsoft.com/office/officeart/2005/8/layout/bProcess4"/>
    <dgm:cxn modelId="{613A4FAC-EFA9-4F23-ACD6-10ED26031809}" type="presOf" srcId="{839170A0-894A-49FC-BD45-31B6257C6771}" destId="{3C4CEEE5-5791-4385-8C0E-A3C1AD42B2DD}" srcOrd="0" destOrd="0" presId="urn:microsoft.com/office/officeart/2005/8/layout/bProcess4"/>
    <dgm:cxn modelId="{1545C7BD-59BD-414D-B97E-AE79750F0ABC}" srcId="{F2F0501D-8C5D-4B6E-A0C9-124E6DE33E87}" destId="{75F9288F-5DCA-4C9F-BB1A-49540F5C012C}" srcOrd="3" destOrd="0" parTransId="{4A024435-9BCC-4512-8A19-201F8138878D}" sibTransId="{13BBCE49-DFB9-4BA9-A6AE-E20C087A5DED}"/>
    <dgm:cxn modelId="{40762838-8546-478A-99B2-976D05A1A690}" srcId="{F2F0501D-8C5D-4B6E-A0C9-124E6DE33E87}" destId="{132EB544-811E-49B1-BEDE-420A5EE36B4D}" srcOrd="2" destOrd="0" parTransId="{A33491DC-DDC0-4FCB-910F-A63540FD2033}" sibTransId="{4D0293FE-B60F-4E7D-995A-CC4F65265D2A}"/>
    <dgm:cxn modelId="{05549CBA-9B39-4CD5-A7C9-2C06F90C26BA}" type="presOf" srcId="{13BBCE49-DFB9-4BA9-A6AE-E20C087A5DED}" destId="{FA2F9222-2544-4F17-AD73-710A38735B26}" srcOrd="0" destOrd="0" presId="urn:microsoft.com/office/officeart/2005/8/layout/bProcess4"/>
    <dgm:cxn modelId="{EB499BB7-C749-4290-8396-281A555520ED}" type="presOf" srcId="{75F9288F-5DCA-4C9F-BB1A-49540F5C012C}" destId="{B21180F4-C7D0-479A-A08F-31F2CD94BD62}" srcOrd="0" destOrd="0" presId="urn:microsoft.com/office/officeart/2005/8/layout/bProcess4"/>
    <dgm:cxn modelId="{1880BE5A-A61D-48C4-B2BD-AAEA611C50AC}" srcId="{F2F0501D-8C5D-4B6E-A0C9-124E6DE33E87}" destId="{6EC8E4A0-0586-40ED-B911-C823CF68EFE1}" srcOrd="0" destOrd="0" parTransId="{2A14CFFA-F77C-4171-A311-DBF02C13F6B9}" sibTransId="{C2A156E3-012D-4ADF-A6A6-1C78F718B735}"/>
    <dgm:cxn modelId="{2C6DE32E-9914-41DB-95E4-DEAC563163BA}" type="presOf" srcId="{B2248778-C606-49B1-B6E2-4665B1888FDC}" destId="{F3435BE4-E3AE-49B6-807F-A3FEE26CFD48}" srcOrd="0" destOrd="0" presId="urn:microsoft.com/office/officeart/2005/8/layout/bProcess4"/>
    <dgm:cxn modelId="{B46CA076-FD84-43D8-9AA0-736E4ABAF953}" type="presOf" srcId="{C2A156E3-012D-4ADF-A6A6-1C78F718B735}" destId="{F94C7B2B-3B33-4136-BEBE-93BB3E6B3936}" srcOrd="0" destOrd="0" presId="urn:microsoft.com/office/officeart/2005/8/layout/bProcess4"/>
    <dgm:cxn modelId="{4A9D1524-F8BB-49E4-90BF-0BBA6F22BD04}" type="presOf" srcId="{F2F0501D-8C5D-4B6E-A0C9-124E6DE33E87}" destId="{45A023C4-EF69-4B81-A7E8-1FC2DA7018CB}" srcOrd="0" destOrd="0" presId="urn:microsoft.com/office/officeart/2005/8/layout/bProcess4"/>
    <dgm:cxn modelId="{4369209F-4D33-4E1F-81E5-C4E25CB8F540}" type="presOf" srcId="{EA010131-F9CE-4470-8102-6562A94DAD5D}" destId="{53EBB5AB-B90C-4A94-B670-DD9D67AF0563}" srcOrd="0" destOrd="0" presId="urn:microsoft.com/office/officeart/2005/8/layout/bProcess4"/>
    <dgm:cxn modelId="{6B505E64-07E8-49F0-9DA9-EF09794816BB}" type="presOf" srcId="{132EB544-811E-49B1-BEDE-420A5EE36B4D}" destId="{8ECAA638-1521-43EA-9086-2DDC8B1BE8A5}" srcOrd="0" destOrd="0" presId="urn:microsoft.com/office/officeart/2005/8/layout/bProcess4"/>
    <dgm:cxn modelId="{B3A734F6-D175-465D-8B41-B20FADFBD073}" type="presOf" srcId="{A5154FDA-A29A-4D59-958B-7FA695A72C42}" destId="{8C747F5C-D4E6-4E25-8CC4-93EC673A7B82}" srcOrd="0" destOrd="0" presId="urn:microsoft.com/office/officeart/2005/8/layout/bProcess4"/>
    <dgm:cxn modelId="{8EB15E72-9594-4D7A-A64A-BF73DE11C3B7}" type="presOf" srcId="{5D8FE29D-3D18-443D-B3DE-BB46EDFDD771}" destId="{2AB97022-499B-43DF-A3DF-538AB34A9095}" srcOrd="0" destOrd="0" presId="urn:microsoft.com/office/officeart/2005/8/layout/bProcess4"/>
    <dgm:cxn modelId="{45F8BE5C-7F2F-4320-8F43-DD4D007F9C96}" type="presOf" srcId="{E66569E4-1435-43D5-B0E1-2300D6049C92}" destId="{618E0C6E-5EC9-4E7D-BBE5-7C14B005EDF9}" srcOrd="0" destOrd="0" presId="urn:microsoft.com/office/officeart/2005/8/layout/bProcess4"/>
    <dgm:cxn modelId="{C137C6AF-8A85-4D85-B68A-CC4F5390847A}" srcId="{F2F0501D-8C5D-4B6E-A0C9-124E6DE33E87}" destId="{01E4462A-CCB8-4059-B6BA-BB36BAD91CDD}" srcOrd="8" destOrd="0" parTransId="{63D3CCD5-81CF-4F69-A780-074E24DE827A}" sibTransId="{2F133B89-4896-4677-A5F6-7DD17C657BED}"/>
    <dgm:cxn modelId="{B4160EF6-8209-4969-AC3C-9B62982EFA68}" srcId="{F2F0501D-8C5D-4B6E-A0C9-124E6DE33E87}" destId="{665D33AE-88BF-474E-B5C6-C736EF72ACAA}" srcOrd="10" destOrd="0" parTransId="{639D9E12-945A-4DE6-BF4A-CC33E25133AC}" sibTransId="{5D8FE29D-3D18-443D-B3DE-BB46EDFDD771}"/>
    <dgm:cxn modelId="{282A4AAF-7321-487D-B0EC-612E2D22E83E}" type="presParOf" srcId="{45A023C4-EF69-4B81-A7E8-1FC2DA7018CB}" destId="{1B67A804-1D6A-4535-87E9-34FB1D353E4E}" srcOrd="0" destOrd="0" presId="urn:microsoft.com/office/officeart/2005/8/layout/bProcess4"/>
    <dgm:cxn modelId="{DB432D72-76D8-4DE4-AEA4-B32705FC6310}" type="presParOf" srcId="{1B67A804-1D6A-4535-87E9-34FB1D353E4E}" destId="{F048F8DE-CD46-40E7-88CB-4A7FA61EB20B}" srcOrd="0" destOrd="0" presId="urn:microsoft.com/office/officeart/2005/8/layout/bProcess4"/>
    <dgm:cxn modelId="{D5DB1F93-AF6C-464B-9972-D7761973F374}" type="presParOf" srcId="{1B67A804-1D6A-4535-87E9-34FB1D353E4E}" destId="{482541E7-B2BE-4652-B732-FE233E742DC8}" srcOrd="1" destOrd="0" presId="urn:microsoft.com/office/officeart/2005/8/layout/bProcess4"/>
    <dgm:cxn modelId="{4B0BFEBA-04B8-46B1-9E98-7332E70A4E3F}" type="presParOf" srcId="{45A023C4-EF69-4B81-A7E8-1FC2DA7018CB}" destId="{F94C7B2B-3B33-4136-BEBE-93BB3E6B3936}" srcOrd="1" destOrd="0" presId="urn:microsoft.com/office/officeart/2005/8/layout/bProcess4"/>
    <dgm:cxn modelId="{F9C97065-89C8-47EC-99B0-8DAC6F656721}" type="presParOf" srcId="{45A023C4-EF69-4B81-A7E8-1FC2DA7018CB}" destId="{91AAF1DA-87D7-46D4-B3A2-D6F1E3E9B8DD}" srcOrd="2" destOrd="0" presId="urn:microsoft.com/office/officeart/2005/8/layout/bProcess4"/>
    <dgm:cxn modelId="{5230AC43-EB35-4171-9497-12AAA1D77D2B}" type="presParOf" srcId="{91AAF1DA-87D7-46D4-B3A2-D6F1E3E9B8DD}" destId="{46010EAB-8D8E-46FC-BE05-8F0260EF7E01}" srcOrd="0" destOrd="0" presId="urn:microsoft.com/office/officeart/2005/8/layout/bProcess4"/>
    <dgm:cxn modelId="{EF87A77E-7E52-44EC-B699-20180368D323}" type="presParOf" srcId="{91AAF1DA-87D7-46D4-B3A2-D6F1E3E9B8DD}" destId="{66E9A5D7-8516-46B3-BBCA-53AF433E0628}" srcOrd="1" destOrd="0" presId="urn:microsoft.com/office/officeart/2005/8/layout/bProcess4"/>
    <dgm:cxn modelId="{759F7485-11EC-44E9-A7D3-CEC1E87D932F}" type="presParOf" srcId="{45A023C4-EF69-4B81-A7E8-1FC2DA7018CB}" destId="{8C747F5C-D4E6-4E25-8CC4-93EC673A7B82}" srcOrd="3" destOrd="0" presId="urn:microsoft.com/office/officeart/2005/8/layout/bProcess4"/>
    <dgm:cxn modelId="{663382B7-2B0F-4686-802C-348E37D58233}" type="presParOf" srcId="{45A023C4-EF69-4B81-A7E8-1FC2DA7018CB}" destId="{68A6B10A-DCE2-4D34-B36E-65C215F35757}" srcOrd="4" destOrd="0" presId="urn:microsoft.com/office/officeart/2005/8/layout/bProcess4"/>
    <dgm:cxn modelId="{CD9A3861-5B3B-4F95-88BE-72717B7737DB}" type="presParOf" srcId="{68A6B10A-DCE2-4D34-B36E-65C215F35757}" destId="{1C366D7A-32E2-48F7-B889-2EF3479B8EBD}" srcOrd="0" destOrd="0" presId="urn:microsoft.com/office/officeart/2005/8/layout/bProcess4"/>
    <dgm:cxn modelId="{B21DD59E-211D-4FCD-8F13-5BD1AB6A2A40}" type="presParOf" srcId="{68A6B10A-DCE2-4D34-B36E-65C215F35757}" destId="{8ECAA638-1521-43EA-9086-2DDC8B1BE8A5}" srcOrd="1" destOrd="0" presId="urn:microsoft.com/office/officeart/2005/8/layout/bProcess4"/>
    <dgm:cxn modelId="{98443432-20FC-4602-91DB-7E8ABE948E6D}" type="presParOf" srcId="{45A023C4-EF69-4B81-A7E8-1FC2DA7018CB}" destId="{0865A1DA-93D2-4793-AB02-1CFD0E37B3DB}" srcOrd="5" destOrd="0" presId="urn:microsoft.com/office/officeart/2005/8/layout/bProcess4"/>
    <dgm:cxn modelId="{7ABF1A49-2368-4AC4-B34D-C0D13A4CA748}" type="presParOf" srcId="{45A023C4-EF69-4B81-A7E8-1FC2DA7018CB}" destId="{FF5341A5-01E8-4435-9178-D86E7E0341C5}" srcOrd="6" destOrd="0" presId="urn:microsoft.com/office/officeart/2005/8/layout/bProcess4"/>
    <dgm:cxn modelId="{61C6E57D-1A47-4785-8FD4-2A80BF4BCBBE}" type="presParOf" srcId="{FF5341A5-01E8-4435-9178-D86E7E0341C5}" destId="{312ECE00-1AA0-4E7A-AE18-8EFD5406E860}" srcOrd="0" destOrd="0" presId="urn:microsoft.com/office/officeart/2005/8/layout/bProcess4"/>
    <dgm:cxn modelId="{C33883E0-F262-47B0-9716-347DD33B8EB2}" type="presParOf" srcId="{FF5341A5-01E8-4435-9178-D86E7E0341C5}" destId="{B21180F4-C7D0-479A-A08F-31F2CD94BD62}" srcOrd="1" destOrd="0" presId="urn:microsoft.com/office/officeart/2005/8/layout/bProcess4"/>
    <dgm:cxn modelId="{9A7A44BE-EC45-43BB-851F-CC88DFFD62F1}" type="presParOf" srcId="{45A023C4-EF69-4B81-A7E8-1FC2DA7018CB}" destId="{FA2F9222-2544-4F17-AD73-710A38735B26}" srcOrd="7" destOrd="0" presId="urn:microsoft.com/office/officeart/2005/8/layout/bProcess4"/>
    <dgm:cxn modelId="{5141A56C-6AED-4120-8C2E-075B70CAF3C3}" type="presParOf" srcId="{45A023C4-EF69-4B81-A7E8-1FC2DA7018CB}" destId="{5A27B941-5ADA-4CFE-B3AE-625AD404421D}" srcOrd="8" destOrd="0" presId="urn:microsoft.com/office/officeart/2005/8/layout/bProcess4"/>
    <dgm:cxn modelId="{5ACC53BE-E1AB-4BF9-8149-ED27F68939AE}" type="presParOf" srcId="{5A27B941-5ADA-4CFE-B3AE-625AD404421D}" destId="{3C007221-B7E0-456A-A1BE-ABF9895FA7A4}" srcOrd="0" destOrd="0" presId="urn:microsoft.com/office/officeart/2005/8/layout/bProcess4"/>
    <dgm:cxn modelId="{2BD6DDC5-8741-4602-8A63-30A276B4E6EE}" type="presParOf" srcId="{5A27B941-5ADA-4CFE-B3AE-625AD404421D}" destId="{618E0C6E-5EC9-4E7D-BBE5-7C14B005EDF9}" srcOrd="1" destOrd="0" presId="urn:microsoft.com/office/officeart/2005/8/layout/bProcess4"/>
    <dgm:cxn modelId="{741F9EC9-B2CE-4C3C-BC37-7BC0916513FD}" type="presParOf" srcId="{45A023C4-EF69-4B81-A7E8-1FC2DA7018CB}" destId="{53EBB5AB-B90C-4A94-B670-DD9D67AF0563}" srcOrd="9" destOrd="0" presId="urn:microsoft.com/office/officeart/2005/8/layout/bProcess4"/>
    <dgm:cxn modelId="{1B817B90-8C38-419E-9ED8-07795BE43095}" type="presParOf" srcId="{45A023C4-EF69-4B81-A7E8-1FC2DA7018CB}" destId="{C9457F5F-3B4D-4FCE-9817-F83948D29F55}" srcOrd="10" destOrd="0" presId="urn:microsoft.com/office/officeart/2005/8/layout/bProcess4"/>
    <dgm:cxn modelId="{E0543CD5-3AEA-4AB1-A910-31EE52B854F5}" type="presParOf" srcId="{C9457F5F-3B4D-4FCE-9817-F83948D29F55}" destId="{B3466B30-7DB6-4F57-899E-00FA17E1BAB2}" srcOrd="0" destOrd="0" presId="urn:microsoft.com/office/officeart/2005/8/layout/bProcess4"/>
    <dgm:cxn modelId="{615476A6-F36E-4A97-A2A1-DD77919F62D3}" type="presParOf" srcId="{C9457F5F-3B4D-4FCE-9817-F83948D29F55}" destId="{9692C82A-9F13-4331-B6D2-ED7EDCE38CFB}" srcOrd="1" destOrd="0" presId="urn:microsoft.com/office/officeart/2005/8/layout/bProcess4"/>
    <dgm:cxn modelId="{258E0838-6105-4FED-864F-B50CAAF134DE}" type="presParOf" srcId="{45A023C4-EF69-4B81-A7E8-1FC2DA7018CB}" destId="{208D8E29-CE31-437E-827D-C606B7C1C55D}" srcOrd="11" destOrd="0" presId="urn:microsoft.com/office/officeart/2005/8/layout/bProcess4"/>
    <dgm:cxn modelId="{505F83F1-0A88-4426-AD0D-639CDDCBD6B8}" type="presParOf" srcId="{45A023C4-EF69-4B81-A7E8-1FC2DA7018CB}" destId="{0F471F03-9C0D-4BA1-AE2B-08478A679419}" srcOrd="12" destOrd="0" presId="urn:microsoft.com/office/officeart/2005/8/layout/bProcess4"/>
    <dgm:cxn modelId="{8422B0A4-B844-4749-B32A-05ECC244E089}" type="presParOf" srcId="{0F471F03-9C0D-4BA1-AE2B-08478A679419}" destId="{CD29E474-2A04-47A9-BAAA-579D65A33CA7}" srcOrd="0" destOrd="0" presId="urn:microsoft.com/office/officeart/2005/8/layout/bProcess4"/>
    <dgm:cxn modelId="{1C679C3E-F873-4E3C-8152-B0C988BB3D42}" type="presParOf" srcId="{0F471F03-9C0D-4BA1-AE2B-08478A679419}" destId="{0F93BEF5-1CE5-42E8-B168-2FC77A0ED5B5}" srcOrd="1" destOrd="0" presId="urn:microsoft.com/office/officeart/2005/8/layout/bProcess4"/>
    <dgm:cxn modelId="{3E28FA2D-075A-481D-97DC-9FCF6B20F74C}" type="presParOf" srcId="{45A023C4-EF69-4B81-A7E8-1FC2DA7018CB}" destId="{2DDB029F-7A55-4630-8C6E-0841EDAF7C96}" srcOrd="13" destOrd="0" presId="urn:microsoft.com/office/officeart/2005/8/layout/bProcess4"/>
    <dgm:cxn modelId="{198E750C-8F55-434A-A86A-1C41500C2743}" type="presParOf" srcId="{45A023C4-EF69-4B81-A7E8-1FC2DA7018CB}" destId="{608F6C9F-24B9-47E1-8D3D-740BBFF9D34E}" srcOrd="14" destOrd="0" presId="urn:microsoft.com/office/officeart/2005/8/layout/bProcess4"/>
    <dgm:cxn modelId="{C821DF55-D5B1-4CC9-A0E4-4C65FDB44470}" type="presParOf" srcId="{608F6C9F-24B9-47E1-8D3D-740BBFF9D34E}" destId="{99EAB4C2-FDCE-4D1E-AC26-FDAD03DFF9AC}" srcOrd="0" destOrd="0" presId="urn:microsoft.com/office/officeart/2005/8/layout/bProcess4"/>
    <dgm:cxn modelId="{55204C46-EB61-4673-BC31-D36029910651}" type="presParOf" srcId="{608F6C9F-24B9-47E1-8D3D-740BBFF9D34E}" destId="{3C4CEEE5-5791-4385-8C0E-A3C1AD42B2DD}" srcOrd="1" destOrd="0" presId="urn:microsoft.com/office/officeart/2005/8/layout/bProcess4"/>
    <dgm:cxn modelId="{3DB71733-BEF8-4ABA-A1FE-7303674C40AA}" type="presParOf" srcId="{45A023C4-EF69-4B81-A7E8-1FC2DA7018CB}" destId="{5DB65191-4133-4B27-9CB1-734CF8FD6E44}" srcOrd="15" destOrd="0" presId="urn:microsoft.com/office/officeart/2005/8/layout/bProcess4"/>
    <dgm:cxn modelId="{25508AD1-9754-4EB1-A9B5-12C065B705BE}" type="presParOf" srcId="{45A023C4-EF69-4B81-A7E8-1FC2DA7018CB}" destId="{43B81488-7FA4-4F2F-85E6-289BC816E51B}" srcOrd="16" destOrd="0" presId="urn:microsoft.com/office/officeart/2005/8/layout/bProcess4"/>
    <dgm:cxn modelId="{C1571584-21AD-45B8-816A-49273EB278F8}" type="presParOf" srcId="{43B81488-7FA4-4F2F-85E6-289BC816E51B}" destId="{B0F14F41-F2F6-4FF1-8E65-E86EF000E9BE}" srcOrd="0" destOrd="0" presId="urn:microsoft.com/office/officeart/2005/8/layout/bProcess4"/>
    <dgm:cxn modelId="{FBCE3FF9-5A5E-4315-8330-A9C3B0E73645}" type="presParOf" srcId="{43B81488-7FA4-4F2F-85E6-289BC816E51B}" destId="{C06484AC-9CBF-4884-BDBD-6B6A02205A33}" srcOrd="1" destOrd="0" presId="urn:microsoft.com/office/officeart/2005/8/layout/bProcess4"/>
    <dgm:cxn modelId="{321777A2-D02E-4387-8AA4-E8DBCA130EE1}" type="presParOf" srcId="{45A023C4-EF69-4B81-A7E8-1FC2DA7018CB}" destId="{55D5BB1A-8217-45A6-A0C3-0C572C8BC87F}" srcOrd="17" destOrd="0" presId="urn:microsoft.com/office/officeart/2005/8/layout/bProcess4"/>
    <dgm:cxn modelId="{88E50EDF-956E-4240-A2EF-32C9A39FAC92}" type="presParOf" srcId="{45A023C4-EF69-4B81-A7E8-1FC2DA7018CB}" destId="{62DCDC11-4A30-4E0C-B236-8ED4F6CA604A}" srcOrd="18" destOrd="0" presId="urn:microsoft.com/office/officeart/2005/8/layout/bProcess4"/>
    <dgm:cxn modelId="{4D619314-0736-4F5A-BC7A-1C036117741E}" type="presParOf" srcId="{62DCDC11-4A30-4E0C-B236-8ED4F6CA604A}" destId="{7EEF2C02-83D6-4FCC-A825-58F4779D0F7C}" srcOrd="0" destOrd="0" presId="urn:microsoft.com/office/officeart/2005/8/layout/bProcess4"/>
    <dgm:cxn modelId="{022AFBD6-A7B3-41F6-A2AE-BB67FB88555B}" type="presParOf" srcId="{62DCDC11-4A30-4E0C-B236-8ED4F6CA604A}" destId="{62894FEC-7774-4F54-B287-BEA3E8740134}" srcOrd="1" destOrd="0" presId="urn:microsoft.com/office/officeart/2005/8/layout/bProcess4"/>
    <dgm:cxn modelId="{34729A85-23FE-4597-92BA-580D5515889A}" type="presParOf" srcId="{45A023C4-EF69-4B81-A7E8-1FC2DA7018CB}" destId="{01407DA6-DF62-4343-B383-16F88D429BAA}" srcOrd="19" destOrd="0" presId="urn:microsoft.com/office/officeart/2005/8/layout/bProcess4"/>
    <dgm:cxn modelId="{349908E6-32F8-4C31-A907-C12B2F4CA01E}" type="presParOf" srcId="{45A023C4-EF69-4B81-A7E8-1FC2DA7018CB}" destId="{EBCAF37A-8DD3-472C-9C87-EDA32EAB8887}" srcOrd="20" destOrd="0" presId="urn:microsoft.com/office/officeart/2005/8/layout/bProcess4"/>
    <dgm:cxn modelId="{F29B9CC3-DFEF-42FE-8A51-699089398BA8}" type="presParOf" srcId="{EBCAF37A-8DD3-472C-9C87-EDA32EAB8887}" destId="{504D38CD-2A97-4942-AA45-2359AFD84B87}" srcOrd="0" destOrd="0" presId="urn:microsoft.com/office/officeart/2005/8/layout/bProcess4"/>
    <dgm:cxn modelId="{D8C0F058-2710-4CDF-9C87-5620CE3C9894}" type="presParOf" srcId="{EBCAF37A-8DD3-472C-9C87-EDA32EAB8887}" destId="{C8F1CD3F-EFAA-4386-B20C-40E32B8A6A5A}" srcOrd="1" destOrd="0" presId="urn:microsoft.com/office/officeart/2005/8/layout/bProcess4"/>
    <dgm:cxn modelId="{14253D7A-C41F-4F20-A3D0-DB22241A26DE}" type="presParOf" srcId="{45A023C4-EF69-4B81-A7E8-1FC2DA7018CB}" destId="{2AB97022-499B-43DF-A3DF-538AB34A9095}" srcOrd="21" destOrd="0" presId="urn:microsoft.com/office/officeart/2005/8/layout/bProcess4"/>
    <dgm:cxn modelId="{AC8C8143-501D-4B40-A52E-2E41EBB1CE0B}" type="presParOf" srcId="{45A023C4-EF69-4B81-A7E8-1FC2DA7018CB}" destId="{2B126D1D-D23B-4D1C-8387-4674EA4AC15E}" srcOrd="22" destOrd="0" presId="urn:microsoft.com/office/officeart/2005/8/layout/bProcess4"/>
    <dgm:cxn modelId="{A3A13FCC-3342-47DE-A713-03B0395D425F}" type="presParOf" srcId="{2B126D1D-D23B-4D1C-8387-4674EA4AC15E}" destId="{74072426-7EC9-471D-9BE9-90A9A5D1A3FE}" srcOrd="0" destOrd="0" presId="urn:microsoft.com/office/officeart/2005/8/layout/bProcess4"/>
    <dgm:cxn modelId="{8F9424DA-A713-435A-9978-65DA46F8AB11}" type="presParOf" srcId="{2B126D1D-D23B-4D1C-8387-4674EA4AC15E}" destId="{E98E0EC6-CA30-47AB-8290-96A0AAEEFCCB}" srcOrd="1" destOrd="0" presId="urn:microsoft.com/office/officeart/2005/8/layout/bProcess4"/>
    <dgm:cxn modelId="{C3C25CE5-AF6A-4F56-BE76-ABEAF7D68E23}" type="presParOf" srcId="{45A023C4-EF69-4B81-A7E8-1FC2DA7018CB}" destId="{13E83153-8E84-4B74-96D4-5C98A69D1819}" srcOrd="23" destOrd="0" presId="urn:microsoft.com/office/officeart/2005/8/layout/bProcess4"/>
    <dgm:cxn modelId="{7FADF192-4CD9-4017-99F7-C1A81C2F0275}" type="presParOf" srcId="{45A023C4-EF69-4B81-A7E8-1FC2DA7018CB}" destId="{30ED6F8C-8B9D-4D1C-A3CE-1FB8B2A2E29B}" srcOrd="24" destOrd="0" presId="urn:microsoft.com/office/officeart/2005/8/layout/bProcess4"/>
    <dgm:cxn modelId="{126DA6CB-EAC2-4AC7-9B55-BF3C66342FB5}" type="presParOf" srcId="{30ED6F8C-8B9D-4D1C-A3CE-1FB8B2A2E29B}" destId="{179FB72C-2FFE-4728-A9EE-7D9C2B04F9DB}" srcOrd="0" destOrd="0" presId="urn:microsoft.com/office/officeart/2005/8/layout/bProcess4"/>
    <dgm:cxn modelId="{E622EB3D-C2C2-4F93-81A4-FC79182545D7}" type="presParOf" srcId="{30ED6F8C-8B9D-4D1C-A3CE-1FB8B2A2E29B}" destId="{2FE07B42-3142-4EC4-B52E-23D26DC565D3}" srcOrd="1" destOrd="0" presId="urn:microsoft.com/office/officeart/2005/8/layout/bProcess4"/>
    <dgm:cxn modelId="{0B6E8F3D-7B86-4806-9D5B-66A18730CE49}" type="presParOf" srcId="{45A023C4-EF69-4B81-A7E8-1FC2DA7018CB}" destId="{08F03EEE-F0ED-4B4C-9DDC-F40BEF1D7097}" srcOrd="25" destOrd="0" presId="urn:microsoft.com/office/officeart/2005/8/layout/bProcess4"/>
    <dgm:cxn modelId="{EBFF9B71-D01E-4F05-A5ED-98E6BB65A537}" type="presParOf" srcId="{45A023C4-EF69-4B81-A7E8-1FC2DA7018CB}" destId="{F1F8415B-ADE5-4D7A-AC9B-0A8AF39B7238}" srcOrd="26" destOrd="0" presId="urn:microsoft.com/office/officeart/2005/8/layout/bProcess4"/>
    <dgm:cxn modelId="{682F20D2-80F0-40FB-981A-24AAC0B53549}" type="presParOf" srcId="{F1F8415B-ADE5-4D7A-AC9B-0A8AF39B7238}" destId="{F1D6D36B-89D2-4BD9-B469-BAB185E76C65}" srcOrd="0" destOrd="0" presId="urn:microsoft.com/office/officeart/2005/8/layout/bProcess4"/>
    <dgm:cxn modelId="{7D13338A-EF40-4D81-8590-0C5781C16192}" type="presParOf" srcId="{F1F8415B-ADE5-4D7A-AC9B-0A8AF39B7238}" destId="{4F2C66C9-C333-43D5-9D51-B219603B681B}" srcOrd="1" destOrd="0" presId="urn:microsoft.com/office/officeart/2005/8/layout/bProcess4"/>
    <dgm:cxn modelId="{855A5924-2B7F-415B-B78B-7221AD850CCA}" type="presParOf" srcId="{45A023C4-EF69-4B81-A7E8-1FC2DA7018CB}" destId="{F3435BE4-E3AE-49B6-807F-A3FEE26CFD48}" srcOrd="27" destOrd="0" presId="urn:microsoft.com/office/officeart/2005/8/layout/bProcess4"/>
    <dgm:cxn modelId="{CA35EFDE-96FD-4688-8E61-3E3F5FD534EC}" type="presParOf" srcId="{45A023C4-EF69-4B81-A7E8-1FC2DA7018CB}" destId="{DA3FF071-CB8D-497F-B425-006F313EEFCF}" srcOrd="28" destOrd="0" presId="urn:microsoft.com/office/officeart/2005/8/layout/bProcess4"/>
    <dgm:cxn modelId="{9C7C6B67-7976-45B5-B6FB-CDA3E91DBBF4}" type="presParOf" srcId="{DA3FF071-CB8D-497F-B425-006F313EEFCF}" destId="{07956938-B8B5-4A49-8FA2-DD42B854FCBE}" srcOrd="0" destOrd="0" presId="urn:microsoft.com/office/officeart/2005/8/layout/bProcess4"/>
    <dgm:cxn modelId="{666A3594-ED49-423F-BE29-9F71AE3134E8}" type="presParOf" srcId="{DA3FF071-CB8D-497F-B425-006F313EEFCF}" destId="{97EF7F12-90B8-44DA-AAEE-B2606C57A42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7D9798-4C97-46A1-99F7-7A0EA056DDD7}" type="doc">
      <dgm:prSet loTypeId="urn:microsoft.com/office/officeart/2005/8/layout/vList4#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20E7CF48-16D3-49F0-943A-8C4CDACB31EC}">
      <dgm:prSet phldrT="[Текст]" custT="1"/>
      <dgm:spPr/>
      <dgm:t>
        <a:bodyPr/>
        <a:lstStyle/>
        <a:p>
          <a:r>
            <a:rPr lang="ru-RU" sz="1100" b="1" dirty="0" smtClean="0">
              <a:latin typeface="Arial" pitchFamily="34" charset="0"/>
              <a:cs typeface="Arial" pitchFamily="34" charset="0"/>
            </a:rPr>
            <a:t>ОЛИН</a:t>
          </a:r>
        </a:p>
        <a:p>
          <a:r>
            <a:rPr lang="ru-RU" sz="1100" b="1" dirty="0" err="1" smtClean="0">
              <a:latin typeface="Arial" pitchFamily="34" charset="0"/>
              <a:cs typeface="Arial" pitchFamily="34" charset="0"/>
            </a:rPr>
            <a:t>Пробиотическая</a:t>
          </a:r>
          <a:r>
            <a:rPr lang="ru-RU" sz="1100" b="1" dirty="0" smtClean="0">
              <a:latin typeface="Arial" pitchFamily="34" charset="0"/>
              <a:cs typeface="Arial" pitchFamily="34" charset="0"/>
            </a:rPr>
            <a:t> кормовая добавка на основе живых, антагонистически активных бактерий, применяемая для  профилактики и лечения животных при желудочно-кишечных болезнях, улучшения перевариваемости </a:t>
          </a:r>
          <a:r>
            <a:rPr lang="ru-RU" sz="1100" b="1" dirty="0" err="1" smtClean="0">
              <a:latin typeface="Arial" pitchFamily="34" charset="0"/>
              <a:cs typeface="Arial" pitchFamily="34" charset="0"/>
            </a:rPr>
            <a:t>корма,стимуляции</a:t>
          </a:r>
          <a:r>
            <a:rPr lang="ru-RU" sz="1100" b="1" dirty="0" smtClean="0">
              <a:latin typeface="Arial" pitchFamily="34" charset="0"/>
              <a:cs typeface="Arial" pitchFamily="34" charset="0"/>
            </a:rPr>
            <a:t> иммунной системы при бактериальных и вирусных инфекциях</a:t>
          </a:r>
          <a:endParaRPr lang="ru-RU" sz="1100" dirty="0">
            <a:latin typeface="Arial" pitchFamily="34" charset="0"/>
            <a:cs typeface="Arial" pitchFamily="34" charset="0"/>
          </a:endParaRPr>
        </a:p>
      </dgm:t>
    </dgm:pt>
    <dgm:pt modelId="{54A7D7D7-2B1E-4871-83C5-EA7E75B3EFA6}" type="parTrans" cxnId="{77D81484-4522-4250-81BE-7E697D1C7902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3473399D-0DDF-4EA1-8731-14C26B09EC4F}" type="sibTrans" cxnId="{77D81484-4522-4250-81BE-7E697D1C7902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5B9ADA5B-A6DF-40D8-8598-9126530E5B95}">
      <dgm:prSet phldrT="[Текст]" custT="1"/>
      <dgm:spPr/>
      <dgm:t>
        <a:bodyPr/>
        <a:lstStyle/>
        <a:p>
          <a:r>
            <a:rPr lang="ru-RU" sz="1100" b="1" dirty="0" smtClean="0">
              <a:latin typeface="Arial" pitchFamily="34" charset="0"/>
              <a:cs typeface="Arial" pitchFamily="34" charset="0"/>
            </a:rPr>
            <a:t>ВАКОЛИН</a:t>
          </a:r>
        </a:p>
        <a:p>
          <a:r>
            <a:rPr lang="ru-RU" sz="1100" b="1" dirty="0" smtClean="0">
              <a:latin typeface="Arial" pitchFamily="34" charset="0"/>
              <a:cs typeface="Arial" pitchFamily="34" charset="0"/>
            </a:rPr>
            <a:t>Инактивированная, ассоциированная вакцина, изготовленная из патогенных микроорганизмов, выделенных от больных маститом и эндометритом коров, и применяемая для профилактики и лечения животных при маститах, эндометритах и желудочно-кишечных болезнях молодняка </a:t>
          </a:r>
          <a:endParaRPr lang="ru-RU" sz="1100" dirty="0">
            <a:latin typeface="Arial" pitchFamily="34" charset="0"/>
            <a:cs typeface="Arial" pitchFamily="34" charset="0"/>
          </a:endParaRPr>
        </a:p>
      </dgm:t>
    </dgm:pt>
    <dgm:pt modelId="{5251F4C4-F436-432D-86CE-5DAE591E806C}" type="parTrans" cxnId="{3F3323F2-BEC7-455B-BC0D-2ACE0586DAEC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DCA8E323-F363-4E84-8688-48D4844BBAC7}" type="sibTrans" cxnId="{3F3323F2-BEC7-455B-BC0D-2ACE0586DAEC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63D21840-A317-4B5D-B5FE-852246649371}">
      <dgm:prSet phldrT="[Текст]" custT="1"/>
      <dgm:spPr/>
      <dgm:t>
        <a:bodyPr/>
        <a:lstStyle/>
        <a:p>
          <a:r>
            <a:rPr lang="ru-RU" sz="1100" b="1" dirty="0" smtClean="0">
              <a:latin typeface="Arial" pitchFamily="34" charset="0"/>
              <a:cs typeface="Arial" pitchFamily="34" charset="0"/>
            </a:rPr>
            <a:t>РАСТОЛИН</a:t>
          </a:r>
        </a:p>
        <a:p>
          <a:r>
            <a:rPr lang="ru-RU" sz="1100" b="1" dirty="0" smtClean="0">
              <a:latin typeface="Arial" pitchFamily="34" charset="0"/>
              <a:cs typeface="Arial" pitchFamily="34" charset="0"/>
            </a:rPr>
            <a:t>Внутриматочная суспензия, изготовленная на основе живых, антагонистически активных бактерий, применяемая для профилактики и лечения животных при послеродовых и хронических эндометритах</a:t>
          </a:r>
          <a:endParaRPr lang="ru-RU" sz="1100" dirty="0">
            <a:latin typeface="Arial" pitchFamily="34" charset="0"/>
            <a:cs typeface="Arial" pitchFamily="34" charset="0"/>
          </a:endParaRPr>
        </a:p>
      </dgm:t>
    </dgm:pt>
    <dgm:pt modelId="{5354438E-E295-430C-A908-EB74EDF51ED6}" type="parTrans" cxnId="{5C1110F4-E162-4217-83EB-653F9EE23E50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2567BF92-C7C7-4A45-A48E-F9870631058A}" type="sibTrans" cxnId="{5C1110F4-E162-4217-83EB-653F9EE23E50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357355E0-8159-4321-8498-AD18973EA7B9}">
      <dgm:prSet custT="1"/>
      <dgm:spPr/>
      <dgm:t>
        <a:bodyPr/>
        <a:lstStyle/>
        <a:p>
          <a:r>
            <a:rPr lang="ru-RU" sz="1100" b="1" dirty="0" smtClean="0">
              <a:latin typeface="Arial" pitchFamily="34" charset="0"/>
              <a:cs typeface="Arial" pitchFamily="34" charset="0"/>
            </a:rPr>
            <a:t>ТКАНОЛИН</a:t>
          </a:r>
        </a:p>
        <a:p>
          <a:r>
            <a:rPr lang="ru-RU" sz="1100" b="1" dirty="0" smtClean="0">
              <a:latin typeface="Arial" pitchFamily="34" charset="0"/>
              <a:cs typeface="Arial" pitchFamily="34" charset="0"/>
            </a:rPr>
            <a:t>Тканевый биостимулятор иммунной системы животных, применяемый для активизации иммунитета крупного рогатого скота и профилактики  инфекционных болезней</a:t>
          </a:r>
          <a:endParaRPr lang="ru-RU" sz="1100" b="1" dirty="0">
            <a:latin typeface="Arial" pitchFamily="34" charset="0"/>
            <a:cs typeface="Arial" pitchFamily="34" charset="0"/>
          </a:endParaRPr>
        </a:p>
      </dgm:t>
    </dgm:pt>
    <dgm:pt modelId="{395C4CF9-6185-4E20-A369-A62EE641FAAC}" type="parTrans" cxnId="{268DD67E-8881-409F-8524-FEE68AA2B6AA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A88BBF5B-A07D-4CEA-B34D-8FB763C1081B}" type="sibTrans" cxnId="{268DD67E-8881-409F-8524-FEE68AA2B6AA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1E0C41D1-8B53-424F-9F34-4D1BF28A76ED}">
      <dgm:prSet custT="1"/>
      <dgm:spPr/>
      <dgm:t>
        <a:bodyPr/>
        <a:lstStyle/>
        <a:p>
          <a:r>
            <a:rPr lang="ru-RU" sz="1100" b="1" smtClean="0">
              <a:latin typeface="Arial" pitchFamily="34" charset="0"/>
              <a:cs typeface="Arial" pitchFamily="34" charset="0"/>
            </a:rPr>
            <a:t>ИММУНОЛИН</a:t>
          </a:r>
        </a:p>
        <a:p>
          <a:r>
            <a:rPr lang="ru-RU" sz="1100" b="1" smtClean="0">
              <a:latin typeface="Arial" pitchFamily="34" charset="0"/>
              <a:cs typeface="Arial" pitchFamily="34" charset="0"/>
            </a:rPr>
            <a:t>Неспецифический гамма-глобулин, полученный из сыворотки крови </a:t>
          </a:r>
        </a:p>
        <a:p>
          <a:r>
            <a:rPr lang="ru-RU" sz="1100" b="1" smtClean="0">
              <a:latin typeface="Arial" pitchFamily="34" charset="0"/>
              <a:cs typeface="Arial" pitchFamily="34" charset="0"/>
            </a:rPr>
            <a:t>здоровых, вакцинированных коров, применяемый для профилактики и </a:t>
          </a:r>
        </a:p>
        <a:p>
          <a:r>
            <a:rPr lang="ru-RU" sz="1100" b="1" smtClean="0">
              <a:latin typeface="Arial" pitchFamily="34" charset="0"/>
              <a:cs typeface="Arial" pitchFamily="34" charset="0"/>
            </a:rPr>
            <a:t>лечения животных при смешанных инфекционных болезнях</a:t>
          </a:r>
          <a:endParaRPr lang="ru-RU" sz="1100" b="1" dirty="0">
            <a:latin typeface="Arial" pitchFamily="34" charset="0"/>
            <a:cs typeface="Arial" pitchFamily="34" charset="0"/>
          </a:endParaRPr>
        </a:p>
      </dgm:t>
    </dgm:pt>
    <dgm:pt modelId="{230495BA-B410-4D98-BC1E-D7492EF64CCE}" type="parTrans" cxnId="{D9ADE885-584F-467B-9087-B344FE7A9CFD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0C24B158-8096-432F-BC88-E6CE51E92EB3}" type="sibTrans" cxnId="{D9ADE885-584F-467B-9087-B344FE7A9CFD}">
      <dgm:prSet/>
      <dgm:spPr/>
      <dgm:t>
        <a:bodyPr/>
        <a:lstStyle/>
        <a:p>
          <a:endParaRPr lang="ru-RU" sz="1100">
            <a:latin typeface="Arial" pitchFamily="34" charset="0"/>
            <a:cs typeface="Arial" pitchFamily="34" charset="0"/>
          </a:endParaRPr>
        </a:p>
      </dgm:t>
    </dgm:pt>
    <dgm:pt modelId="{3162014A-0B6E-4877-B212-84A9D8B4F309}" type="pres">
      <dgm:prSet presAssocID="{FC7D9798-4C97-46A1-99F7-7A0EA056DDD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B82FEED-7294-405D-BBE9-300F8B416CD1}" type="pres">
      <dgm:prSet presAssocID="{20E7CF48-16D3-49F0-943A-8C4CDACB31EC}" presName="comp" presStyleCnt="0"/>
      <dgm:spPr/>
    </dgm:pt>
    <dgm:pt modelId="{B1EA12FB-6D16-45B3-A191-3702459528BE}" type="pres">
      <dgm:prSet presAssocID="{20E7CF48-16D3-49F0-943A-8C4CDACB31EC}" presName="box" presStyleLbl="node1" presStyleIdx="0" presStyleCnt="5" custScaleY="122875"/>
      <dgm:spPr/>
      <dgm:t>
        <a:bodyPr/>
        <a:lstStyle/>
        <a:p>
          <a:endParaRPr lang="ru-RU"/>
        </a:p>
      </dgm:t>
    </dgm:pt>
    <dgm:pt modelId="{90FF375A-3762-43A2-81BD-77E342A81664}" type="pres">
      <dgm:prSet presAssocID="{20E7CF48-16D3-49F0-943A-8C4CDACB31EC}" presName="img" presStyleLbl="fgImgPlace1" presStyleIdx="0" presStyleCnt="5" custScaleX="82483" custScaleY="144225" custLinFactNeighborX="-447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0478F92-8D5D-493A-8736-F038F8421052}" type="pres">
      <dgm:prSet presAssocID="{20E7CF48-16D3-49F0-943A-8C4CDACB31EC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8A67E3-DBBC-44B9-8760-C8A1BC96E351}" type="pres">
      <dgm:prSet presAssocID="{3473399D-0DDF-4EA1-8731-14C26B09EC4F}" presName="spacer" presStyleCnt="0"/>
      <dgm:spPr/>
    </dgm:pt>
    <dgm:pt modelId="{32F6B797-DA8D-4CC1-ADBA-176BFA4D13C5}" type="pres">
      <dgm:prSet presAssocID="{5B9ADA5B-A6DF-40D8-8598-9126530E5B95}" presName="comp" presStyleCnt="0"/>
      <dgm:spPr/>
    </dgm:pt>
    <dgm:pt modelId="{88E5D5D4-2B1B-4864-91F0-A9A28120A6EF}" type="pres">
      <dgm:prSet presAssocID="{5B9ADA5B-A6DF-40D8-8598-9126530E5B95}" presName="box" presStyleLbl="node1" presStyleIdx="1" presStyleCnt="5" custScaleY="128548"/>
      <dgm:spPr/>
      <dgm:t>
        <a:bodyPr/>
        <a:lstStyle/>
        <a:p>
          <a:endParaRPr lang="ru-RU"/>
        </a:p>
      </dgm:t>
    </dgm:pt>
    <dgm:pt modelId="{A71A5644-89E6-4EF5-B68D-28D7D61D36EB}" type="pres">
      <dgm:prSet presAssocID="{5B9ADA5B-A6DF-40D8-8598-9126530E5B95}" presName="img" presStyleLbl="fgImgPlace1" presStyleIdx="1" presStyleCnt="5" custScaleX="76915" custScaleY="148976" custLinFactNeighborX="-3915" custLinFactNeighborY="-115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6F0DF25-E5B8-4A10-9D6F-4AEE1C6F1CC6}" type="pres">
      <dgm:prSet presAssocID="{5B9ADA5B-A6DF-40D8-8598-9126530E5B95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D11D4C8-2316-4101-80AA-1B3547B3B146}" type="pres">
      <dgm:prSet presAssocID="{DCA8E323-F363-4E84-8688-48D4844BBAC7}" presName="spacer" presStyleCnt="0"/>
      <dgm:spPr/>
    </dgm:pt>
    <dgm:pt modelId="{D916E4B7-217F-4C0C-B794-C73E2E058B5B}" type="pres">
      <dgm:prSet presAssocID="{63D21840-A317-4B5D-B5FE-852246649371}" presName="comp" presStyleCnt="0"/>
      <dgm:spPr/>
    </dgm:pt>
    <dgm:pt modelId="{070F58C6-89D6-4B2E-A2C2-17D650868826}" type="pres">
      <dgm:prSet presAssocID="{63D21840-A317-4B5D-B5FE-852246649371}" presName="box" presStyleLbl="node1" presStyleIdx="2" presStyleCnt="5" custScaleY="96897"/>
      <dgm:spPr/>
      <dgm:t>
        <a:bodyPr/>
        <a:lstStyle/>
        <a:p>
          <a:endParaRPr lang="ru-RU"/>
        </a:p>
      </dgm:t>
    </dgm:pt>
    <dgm:pt modelId="{300ABA11-DDFC-48F7-8949-01E8DF7614AF}" type="pres">
      <dgm:prSet presAssocID="{63D21840-A317-4B5D-B5FE-852246649371}" presName="img" presStyleLbl="fgImgPlace1" presStyleIdx="2" presStyleCnt="5" custScaleX="57839" custScaleY="99326" custLinFactNeighborX="-4891" custLinFactNeighborY="117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E21086D3-5EF2-4982-B341-3162F980BFF6}" type="pres">
      <dgm:prSet presAssocID="{63D21840-A317-4B5D-B5FE-852246649371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A94621-F64D-4798-B332-B66407DB37D1}" type="pres">
      <dgm:prSet presAssocID="{2567BF92-C7C7-4A45-A48E-F9870631058A}" presName="spacer" presStyleCnt="0"/>
      <dgm:spPr/>
    </dgm:pt>
    <dgm:pt modelId="{206CEE9F-D83B-4D24-AF35-E86E7471F4E4}" type="pres">
      <dgm:prSet presAssocID="{1E0C41D1-8B53-424F-9F34-4D1BF28A76ED}" presName="comp" presStyleCnt="0"/>
      <dgm:spPr/>
    </dgm:pt>
    <dgm:pt modelId="{39FD5B62-AE6C-4F3C-A7EA-FF24CB6EE59C}" type="pres">
      <dgm:prSet presAssocID="{1E0C41D1-8B53-424F-9F34-4D1BF28A76ED}" presName="box" presStyleLbl="node1" presStyleIdx="3" presStyleCnt="5" custScaleY="113015"/>
      <dgm:spPr/>
      <dgm:t>
        <a:bodyPr/>
        <a:lstStyle/>
        <a:p>
          <a:endParaRPr lang="ru-RU"/>
        </a:p>
      </dgm:t>
    </dgm:pt>
    <dgm:pt modelId="{D0ABEF32-2AA6-491B-B2F9-E090E66DD3FB}" type="pres">
      <dgm:prSet presAssocID="{1E0C41D1-8B53-424F-9F34-4D1BF28A76ED}" presName="img" presStyleLbl="fgImgPlace1" presStyleIdx="3" presStyleCnt="5" custScaleX="62812" custScaleY="124210" custLinFactNeighborX="-326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B178DC4-02DA-407E-A0C4-3A46E0D6BEB5}" type="pres">
      <dgm:prSet presAssocID="{1E0C41D1-8B53-424F-9F34-4D1BF28A76ED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D2537C-CACC-4FBE-8F99-F7C7C30582D1}" type="pres">
      <dgm:prSet presAssocID="{0C24B158-8096-432F-BC88-E6CE51E92EB3}" presName="spacer" presStyleCnt="0"/>
      <dgm:spPr/>
    </dgm:pt>
    <dgm:pt modelId="{61D72361-2E19-4587-8C6E-BED798666201}" type="pres">
      <dgm:prSet presAssocID="{357355E0-8159-4321-8498-AD18973EA7B9}" presName="comp" presStyleCnt="0"/>
      <dgm:spPr/>
    </dgm:pt>
    <dgm:pt modelId="{39D69606-3317-4D22-BB6E-78FDE62A8C8A}" type="pres">
      <dgm:prSet presAssocID="{357355E0-8159-4321-8498-AD18973EA7B9}" presName="box" presStyleLbl="node1" presStyleIdx="4" presStyleCnt="5" custLinFactNeighborX="0" custLinFactNeighborY="947"/>
      <dgm:spPr/>
      <dgm:t>
        <a:bodyPr/>
        <a:lstStyle/>
        <a:p>
          <a:endParaRPr lang="ru-RU"/>
        </a:p>
      </dgm:t>
    </dgm:pt>
    <dgm:pt modelId="{6BA3B03D-01FD-468B-B9BE-9687A6713973}" type="pres">
      <dgm:prSet presAssocID="{357355E0-8159-4321-8498-AD18973EA7B9}" presName="img" presStyleLbl="fgImgPlace1" presStyleIdx="4" presStyleCnt="5" custScaleX="86064" custScaleY="103724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849AE7E-6D5E-4302-A310-EE8F803F2E88}" type="pres">
      <dgm:prSet presAssocID="{357355E0-8159-4321-8498-AD18973EA7B9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68DD67E-8881-409F-8524-FEE68AA2B6AA}" srcId="{FC7D9798-4C97-46A1-99F7-7A0EA056DDD7}" destId="{357355E0-8159-4321-8498-AD18973EA7B9}" srcOrd="4" destOrd="0" parTransId="{395C4CF9-6185-4E20-A369-A62EE641FAAC}" sibTransId="{A88BBF5B-A07D-4CEA-B34D-8FB763C1081B}"/>
    <dgm:cxn modelId="{3F3323F2-BEC7-455B-BC0D-2ACE0586DAEC}" srcId="{FC7D9798-4C97-46A1-99F7-7A0EA056DDD7}" destId="{5B9ADA5B-A6DF-40D8-8598-9126530E5B95}" srcOrd="1" destOrd="0" parTransId="{5251F4C4-F436-432D-86CE-5DAE591E806C}" sibTransId="{DCA8E323-F363-4E84-8688-48D4844BBAC7}"/>
    <dgm:cxn modelId="{D9ADE885-584F-467B-9087-B344FE7A9CFD}" srcId="{FC7D9798-4C97-46A1-99F7-7A0EA056DDD7}" destId="{1E0C41D1-8B53-424F-9F34-4D1BF28A76ED}" srcOrd="3" destOrd="0" parTransId="{230495BA-B410-4D98-BC1E-D7492EF64CCE}" sibTransId="{0C24B158-8096-432F-BC88-E6CE51E92EB3}"/>
    <dgm:cxn modelId="{9E9729B9-3075-4867-B7B4-4DAA45EF6F34}" type="presOf" srcId="{357355E0-8159-4321-8498-AD18973EA7B9}" destId="{39D69606-3317-4D22-BB6E-78FDE62A8C8A}" srcOrd="0" destOrd="0" presId="urn:microsoft.com/office/officeart/2005/8/layout/vList4#5"/>
    <dgm:cxn modelId="{77D81484-4522-4250-81BE-7E697D1C7902}" srcId="{FC7D9798-4C97-46A1-99F7-7A0EA056DDD7}" destId="{20E7CF48-16D3-49F0-943A-8C4CDACB31EC}" srcOrd="0" destOrd="0" parTransId="{54A7D7D7-2B1E-4871-83C5-EA7E75B3EFA6}" sibTransId="{3473399D-0DDF-4EA1-8731-14C26B09EC4F}"/>
    <dgm:cxn modelId="{7F782105-88A6-4FFE-B166-6495960D9F4E}" type="presOf" srcId="{1E0C41D1-8B53-424F-9F34-4D1BF28A76ED}" destId="{3B178DC4-02DA-407E-A0C4-3A46E0D6BEB5}" srcOrd="1" destOrd="0" presId="urn:microsoft.com/office/officeart/2005/8/layout/vList4#5"/>
    <dgm:cxn modelId="{F5CD90E5-49CC-4745-9A4E-A596C6667DBB}" type="presOf" srcId="{63D21840-A317-4B5D-B5FE-852246649371}" destId="{E21086D3-5EF2-4982-B341-3162F980BFF6}" srcOrd="1" destOrd="0" presId="urn:microsoft.com/office/officeart/2005/8/layout/vList4#5"/>
    <dgm:cxn modelId="{4FF2D914-8108-42EF-8FC7-8BBA4546FE6F}" type="presOf" srcId="{FC7D9798-4C97-46A1-99F7-7A0EA056DDD7}" destId="{3162014A-0B6E-4877-B212-84A9D8B4F309}" srcOrd="0" destOrd="0" presId="urn:microsoft.com/office/officeart/2005/8/layout/vList4#5"/>
    <dgm:cxn modelId="{5CD52E48-78E3-421E-8B4C-D4FBE0202FAD}" type="presOf" srcId="{357355E0-8159-4321-8498-AD18973EA7B9}" destId="{1849AE7E-6D5E-4302-A310-EE8F803F2E88}" srcOrd="1" destOrd="0" presId="urn:microsoft.com/office/officeart/2005/8/layout/vList4#5"/>
    <dgm:cxn modelId="{20571BE8-B009-4B04-BC50-5F9D9B99E1A7}" type="presOf" srcId="{1E0C41D1-8B53-424F-9F34-4D1BF28A76ED}" destId="{39FD5B62-AE6C-4F3C-A7EA-FF24CB6EE59C}" srcOrd="0" destOrd="0" presId="urn:microsoft.com/office/officeart/2005/8/layout/vList4#5"/>
    <dgm:cxn modelId="{5C1110F4-E162-4217-83EB-653F9EE23E50}" srcId="{FC7D9798-4C97-46A1-99F7-7A0EA056DDD7}" destId="{63D21840-A317-4B5D-B5FE-852246649371}" srcOrd="2" destOrd="0" parTransId="{5354438E-E295-430C-A908-EB74EDF51ED6}" sibTransId="{2567BF92-C7C7-4A45-A48E-F9870631058A}"/>
    <dgm:cxn modelId="{EB14C33D-2416-45EC-8434-7333A278E080}" type="presOf" srcId="{20E7CF48-16D3-49F0-943A-8C4CDACB31EC}" destId="{30478F92-8D5D-493A-8736-F038F8421052}" srcOrd="1" destOrd="0" presId="urn:microsoft.com/office/officeart/2005/8/layout/vList4#5"/>
    <dgm:cxn modelId="{8CC88891-5E6A-4543-BD0C-E6AFD837B3AD}" type="presOf" srcId="{5B9ADA5B-A6DF-40D8-8598-9126530E5B95}" destId="{36F0DF25-E5B8-4A10-9D6F-4AEE1C6F1CC6}" srcOrd="1" destOrd="0" presId="urn:microsoft.com/office/officeart/2005/8/layout/vList4#5"/>
    <dgm:cxn modelId="{8E29A629-E7F8-4D33-8CB2-EF387638BB8E}" type="presOf" srcId="{5B9ADA5B-A6DF-40D8-8598-9126530E5B95}" destId="{88E5D5D4-2B1B-4864-91F0-A9A28120A6EF}" srcOrd="0" destOrd="0" presId="urn:microsoft.com/office/officeart/2005/8/layout/vList4#5"/>
    <dgm:cxn modelId="{33D35F55-B104-4ECA-A2B1-8EAC8677F108}" type="presOf" srcId="{20E7CF48-16D3-49F0-943A-8C4CDACB31EC}" destId="{B1EA12FB-6D16-45B3-A191-3702459528BE}" srcOrd="0" destOrd="0" presId="urn:microsoft.com/office/officeart/2005/8/layout/vList4#5"/>
    <dgm:cxn modelId="{FD5C9692-25A5-4EE9-A20C-235BD6942CBF}" type="presOf" srcId="{63D21840-A317-4B5D-B5FE-852246649371}" destId="{070F58C6-89D6-4B2E-A2C2-17D650868826}" srcOrd="0" destOrd="0" presId="urn:microsoft.com/office/officeart/2005/8/layout/vList4#5"/>
    <dgm:cxn modelId="{785CF4B6-9682-4CA7-B353-BD119260C0B5}" type="presParOf" srcId="{3162014A-0B6E-4877-B212-84A9D8B4F309}" destId="{BB82FEED-7294-405D-BBE9-300F8B416CD1}" srcOrd="0" destOrd="0" presId="urn:microsoft.com/office/officeart/2005/8/layout/vList4#5"/>
    <dgm:cxn modelId="{79CD4F9A-C6C5-47EE-BA40-C4AAA9EE3DD0}" type="presParOf" srcId="{BB82FEED-7294-405D-BBE9-300F8B416CD1}" destId="{B1EA12FB-6D16-45B3-A191-3702459528BE}" srcOrd="0" destOrd="0" presId="urn:microsoft.com/office/officeart/2005/8/layout/vList4#5"/>
    <dgm:cxn modelId="{803EB06D-7074-4FE4-93F7-153C7844C054}" type="presParOf" srcId="{BB82FEED-7294-405D-BBE9-300F8B416CD1}" destId="{90FF375A-3762-43A2-81BD-77E342A81664}" srcOrd="1" destOrd="0" presId="urn:microsoft.com/office/officeart/2005/8/layout/vList4#5"/>
    <dgm:cxn modelId="{FBDEC5A0-B5B3-49C1-AAB0-559C12FB8769}" type="presParOf" srcId="{BB82FEED-7294-405D-BBE9-300F8B416CD1}" destId="{30478F92-8D5D-493A-8736-F038F8421052}" srcOrd="2" destOrd="0" presId="urn:microsoft.com/office/officeart/2005/8/layout/vList4#5"/>
    <dgm:cxn modelId="{ED558551-BE00-47FA-8E3D-397EE7502417}" type="presParOf" srcId="{3162014A-0B6E-4877-B212-84A9D8B4F309}" destId="{A18A67E3-DBBC-44B9-8760-C8A1BC96E351}" srcOrd="1" destOrd="0" presId="urn:microsoft.com/office/officeart/2005/8/layout/vList4#5"/>
    <dgm:cxn modelId="{FB8E4D75-8C46-404F-8A4A-4C79A4E788D5}" type="presParOf" srcId="{3162014A-0B6E-4877-B212-84A9D8B4F309}" destId="{32F6B797-DA8D-4CC1-ADBA-176BFA4D13C5}" srcOrd="2" destOrd="0" presId="urn:microsoft.com/office/officeart/2005/8/layout/vList4#5"/>
    <dgm:cxn modelId="{203F9C0B-48DC-4C0B-8265-0D53635093D8}" type="presParOf" srcId="{32F6B797-DA8D-4CC1-ADBA-176BFA4D13C5}" destId="{88E5D5D4-2B1B-4864-91F0-A9A28120A6EF}" srcOrd="0" destOrd="0" presId="urn:microsoft.com/office/officeart/2005/8/layout/vList4#5"/>
    <dgm:cxn modelId="{DFD8828B-7CF8-471C-BA02-B95D8FA958E6}" type="presParOf" srcId="{32F6B797-DA8D-4CC1-ADBA-176BFA4D13C5}" destId="{A71A5644-89E6-4EF5-B68D-28D7D61D36EB}" srcOrd="1" destOrd="0" presId="urn:microsoft.com/office/officeart/2005/8/layout/vList4#5"/>
    <dgm:cxn modelId="{59458B29-CD03-49BB-9819-3BC898984B0C}" type="presParOf" srcId="{32F6B797-DA8D-4CC1-ADBA-176BFA4D13C5}" destId="{36F0DF25-E5B8-4A10-9D6F-4AEE1C6F1CC6}" srcOrd="2" destOrd="0" presId="urn:microsoft.com/office/officeart/2005/8/layout/vList4#5"/>
    <dgm:cxn modelId="{B990D8B9-8F97-4FFB-96F7-E733EDF24720}" type="presParOf" srcId="{3162014A-0B6E-4877-B212-84A9D8B4F309}" destId="{ED11D4C8-2316-4101-80AA-1B3547B3B146}" srcOrd="3" destOrd="0" presId="urn:microsoft.com/office/officeart/2005/8/layout/vList4#5"/>
    <dgm:cxn modelId="{5D083D6D-8266-4887-93DD-BEAB2F32FA12}" type="presParOf" srcId="{3162014A-0B6E-4877-B212-84A9D8B4F309}" destId="{D916E4B7-217F-4C0C-B794-C73E2E058B5B}" srcOrd="4" destOrd="0" presId="urn:microsoft.com/office/officeart/2005/8/layout/vList4#5"/>
    <dgm:cxn modelId="{965C6BF3-1FD6-4E0C-A79F-96077E89C90B}" type="presParOf" srcId="{D916E4B7-217F-4C0C-B794-C73E2E058B5B}" destId="{070F58C6-89D6-4B2E-A2C2-17D650868826}" srcOrd="0" destOrd="0" presId="urn:microsoft.com/office/officeart/2005/8/layout/vList4#5"/>
    <dgm:cxn modelId="{BB3549AA-55D2-4CD4-830D-71BF019F747A}" type="presParOf" srcId="{D916E4B7-217F-4C0C-B794-C73E2E058B5B}" destId="{300ABA11-DDFC-48F7-8949-01E8DF7614AF}" srcOrd="1" destOrd="0" presId="urn:microsoft.com/office/officeart/2005/8/layout/vList4#5"/>
    <dgm:cxn modelId="{750EA3A7-4828-4E16-9803-895CDB813ED3}" type="presParOf" srcId="{D916E4B7-217F-4C0C-B794-C73E2E058B5B}" destId="{E21086D3-5EF2-4982-B341-3162F980BFF6}" srcOrd="2" destOrd="0" presId="urn:microsoft.com/office/officeart/2005/8/layout/vList4#5"/>
    <dgm:cxn modelId="{40C194E4-015B-49CA-AC62-A0A6411AE428}" type="presParOf" srcId="{3162014A-0B6E-4877-B212-84A9D8B4F309}" destId="{D7A94621-F64D-4798-B332-B66407DB37D1}" srcOrd="5" destOrd="0" presId="urn:microsoft.com/office/officeart/2005/8/layout/vList4#5"/>
    <dgm:cxn modelId="{1BC9CA96-5637-4757-8D57-10B05C7DFE0F}" type="presParOf" srcId="{3162014A-0B6E-4877-B212-84A9D8B4F309}" destId="{206CEE9F-D83B-4D24-AF35-E86E7471F4E4}" srcOrd="6" destOrd="0" presId="urn:microsoft.com/office/officeart/2005/8/layout/vList4#5"/>
    <dgm:cxn modelId="{82F4FF1A-A51C-43D0-86D4-E077871C98D8}" type="presParOf" srcId="{206CEE9F-D83B-4D24-AF35-E86E7471F4E4}" destId="{39FD5B62-AE6C-4F3C-A7EA-FF24CB6EE59C}" srcOrd="0" destOrd="0" presId="urn:microsoft.com/office/officeart/2005/8/layout/vList4#5"/>
    <dgm:cxn modelId="{AAB0BF0E-6948-4B6E-9356-1CBE20B5F2CA}" type="presParOf" srcId="{206CEE9F-D83B-4D24-AF35-E86E7471F4E4}" destId="{D0ABEF32-2AA6-491B-B2F9-E090E66DD3FB}" srcOrd="1" destOrd="0" presId="urn:microsoft.com/office/officeart/2005/8/layout/vList4#5"/>
    <dgm:cxn modelId="{03B8EB64-6F94-4704-8318-BE8716EFA6B4}" type="presParOf" srcId="{206CEE9F-D83B-4D24-AF35-E86E7471F4E4}" destId="{3B178DC4-02DA-407E-A0C4-3A46E0D6BEB5}" srcOrd="2" destOrd="0" presId="urn:microsoft.com/office/officeart/2005/8/layout/vList4#5"/>
    <dgm:cxn modelId="{8F55D7D5-7340-444F-855D-7912421BB55E}" type="presParOf" srcId="{3162014A-0B6E-4877-B212-84A9D8B4F309}" destId="{C8D2537C-CACC-4FBE-8F99-F7C7C30582D1}" srcOrd="7" destOrd="0" presId="urn:microsoft.com/office/officeart/2005/8/layout/vList4#5"/>
    <dgm:cxn modelId="{10D68E6E-A1D7-4F0E-846E-C1FE8B5E5853}" type="presParOf" srcId="{3162014A-0B6E-4877-B212-84A9D8B4F309}" destId="{61D72361-2E19-4587-8C6E-BED798666201}" srcOrd="8" destOrd="0" presId="urn:microsoft.com/office/officeart/2005/8/layout/vList4#5"/>
    <dgm:cxn modelId="{9B409778-EB23-4F4B-BE74-115D8DA6CCFF}" type="presParOf" srcId="{61D72361-2E19-4587-8C6E-BED798666201}" destId="{39D69606-3317-4D22-BB6E-78FDE62A8C8A}" srcOrd="0" destOrd="0" presId="urn:microsoft.com/office/officeart/2005/8/layout/vList4#5"/>
    <dgm:cxn modelId="{6E9421AC-3D0B-4E9F-9C5F-7898AE19A584}" type="presParOf" srcId="{61D72361-2E19-4587-8C6E-BED798666201}" destId="{6BA3B03D-01FD-468B-B9BE-9687A6713973}" srcOrd="1" destOrd="0" presId="urn:microsoft.com/office/officeart/2005/8/layout/vList4#5"/>
    <dgm:cxn modelId="{E3F9DFB7-322C-4C49-80A5-F5800B2DBC41}" type="presParOf" srcId="{61D72361-2E19-4587-8C6E-BED798666201}" destId="{1849AE7E-6D5E-4302-A310-EE8F803F2E88}" srcOrd="2" destOrd="0" presId="urn:microsoft.com/office/officeart/2005/8/layout/vList4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4DD97-8D37-4E51-8C49-056803E4C27B}">
      <dsp:nvSpPr>
        <dsp:cNvPr id="0" name=""/>
        <dsp:cNvSpPr/>
      </dsp:nvSpPr>
      <dsp:spPr>
        <a:xfrm>
          <a:off x="3520928" y="3205635"/>
          <a:ext cx="2041677" cy="189976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b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819925" y="3483849"/>
        <a:ext cx="1443683" cy="1343336"/>
      </dsp:txXfrm>
    </dsp:sp>
    <dsp:sp modelId="{4ABDBD00-7677-4E10-8833-5E5B1D2CA7D3}">
      <dsp:nvSpPr>
        <dsp:cNvPr id="0" name=""/>
        <dsp:cNvSpPr/>
      </dsp:nvSpPr>
      <dsp:spPr>
        <a:xfrm rot="3141305">
          <a:off x="3041310" y="2681749"/>
          <a:ext cx="867255" cy="67431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3FBDC1-46B8-4A92-B39D-85A37C1F984E}">
      <dsp:nvSpPr>
        <dsp:cNvPr id="0" name=""/>
        <dsp:cNvSpPr/>
      </dsp:nvSpPr>
      <dsp:spPr>
        <a:xfrm>
          <a:off x="947407" y="439232"/>
          <a:ext cx="2609321" cy="19540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200" b="1" i="0" u="none" strike="noStrike" kern="1200" cap="none" normalizeH="0" baseline="0" dirty="0" smtClean="0">
              <a:ln/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ООО «</a:t>
          </a:r>
          <a:r>
            <a:rPr kumimoji="0" lang="ru-RU" sz="1200" b="1" i="0" u="none" strike="noStrike" kern="1200" cap="none" normalizeH="0" baseline="0" dirty="0" err="1" smtClean="0">
              <a:ln/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Пробиотик-Плюс</a:t>
          </a:r>
          <a:r>
            <a:rPr kumimoji="0" lang="ru-RU" sz="1200" b="1" i="0" u="none" strike="noStrike" kern="1200" cap="none" normalizeH="0" baseline="0" dirty="0" smtClean="0">
              <a:ln/>
              <a:solidFill>
                <a:schemeClr val="tx2">
                  <a:lumMod val="50000"/>
                </a:schemeClr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» - разработчик и производитель уникальных, не имеющих аналогов в мире лечебно-профилактических средств - иммуноглобулинов, гипериммунных сывороток,  вакцин</a:t>
          </a:r>
          <a:endParaRPr lang="ru-RU" sz="12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004638" y="496463"/>
        <a:ext cx="2494859" cy="1839552"/>
      </dsp:txXfrm>
    </dsp:sp>
    <dsp:sp modelId="{A37627A7-5FB1-414C-BA12-DBE3EC813643}">
      <dsp:nvSpPr>
        <dsp:cNvPr id="0" name=""/>
        <dsp:cNvSpPr/>
      </dsp:nvSpPr>
      <dsp:spPr>
        <a:xfrm rot="162195">
          <a:off x="2682618" y="4003807"/>
          <a:ext cx="658226" cy="5876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6018599"/>
            <a:satOff val="14820"/>
            <a:lumOff val="-32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983152-9791-4A42-8E30-25F36E94301D}">
      <dsp:nvSpPr>
        <dsp:cNvPr id="0" name=""/>
        <dsp:cNvSpPr/>
      </dsp:nvSpPr>
      <dsp:spPr>
        <a:xfrm>
          <a:off x="232920" y="2801164"/>
          <a:ext cx="2281200" cy="20295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018599"/>
                <a:satOff val="14820"/>
                <a:lumOff val="-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18599"/>
                <a:satOff val="14820"/>
                <a:lumOff val="-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18599"/>
                <a:satOff val="14820"/>
                <a:lumOff val="-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ts val="600"/>
            </a:spcAft>
          </a:pPr>
          <a:r>
            <a:rPr lang="ru-RU" sz="1200" b="1" kern="12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ООО «Пушкинский мясной двор» производитель говядины, свинины и телятины. Предоставляет свои мощности для реализации программы «мини-стада»</a:t>
          </a:r>
          <a:endParaRPr lang="ru-RU" sz="1200" b="1" kern="1200" dirty="0">
            <a:solidFill>
              <a:schemeClr val="tx2">
                <a:lumMod val="50000"/>
              </a:schemeClr>
            </a:solidFill>
            <a:latin typeface="Arial" pitchFamily="34" charset="0"/>
            <a:cs typeface="Arial" pitchFamily="34" charset="0"/>
          </a:endParaRPr>
        </a:p>
      </dsp:txBody>
      <dsp:txXfrm>
        <a:off x="292363" y="2860607"/>
        <a:ext cx="2162314" cy="1910633"/>
      </dsp:txXfrm>
    </dsp:sp>
    <dsp:sp modelId="{ED6A2C4D-D804-48A9-AD6E-2A4968EAA143}">
      <dsp:nvSpPr>
        <dsp:cNvPr id="0" name=""/>
        <dsp:cNvSpPr/>
      </dsp:nvSpPr>
      <dsp:spPr>
        <a:xfrm rot="7905494">
          <a:off x="5233872" y="2700618"/>
          <a:ext cx="899471" cy="67431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12037199"/>
            <a:satOff val="29639"/>
            <a:lumOff val="-653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AF16B6-F5EA-4553-95BF-DC7C4258C334}">
      <dsp:nvSpPr>
        <dsp:cNvPr id="0" name=""/>
        <dsp:cNvSpPr/>
      </dsp:nvSpPr>
      <dsp:spPr>
        <a:xfrm>
          <a:off x="5781356" y="556871"/>
          <a:ext cx="2455802" cy="19215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037199"/>
                <a:satOff val="29639"/>
                <a:lumOff val="-6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037199"/>
                <a:satOff val="29639"/>
                <a:lumOff val="-6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037199"/>
                <a:satOff val="29639"/>
                <a:lumOff val="-6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kern="12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Валлонская Ассоциация по Разведению Скота (Бельгия)– партнер в области управления и модернизации генетических характеристик скота</a:t>
          </a:r>
          <a:endParaRPr lang="ru-RU" sz="1200" b="1" kern="1200" dirty="0">
            <a:solidFill>
              <a:schemeClr val="tx2">
                <a:lumMod val="50000"/>
              </a:schemeClr>
            </a:solidFill>
            <a:latin typeface="Arial" pitchFamily="34" charset="0"/>
            <a:cs typeface="Arial" pitchFamily="34" charset="0"/>
          </a:endParaRPr>
        </a:p>
      </dsp:txBody>
      <dsp:txXfrm>
        <a:off x="5837637" y="613152"/>
        <a:ext cx="2343240" cy="1809013"/>
      </dsp:txXfrm>
    </dsp:sp>
    <dsp:sp modelId="{C44422A2-AED7-4B73-8083-EF77D121E2D5}">
      <dsp:nvSpPr>
        <dsp:cNvPr id="0" name=""/>
        <dsp:cNvSpPr/>
      </dsp:nvSpPr>
      <dsp:spPr>
        <a:xfrm rot="10800000">
          <a:off x="5704101" y="3979333"/>
          <a:ext cx="688233" cy="550670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18055798"/>
            <a:satOff val="44459"/>
            <a:lumOff val="-98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235325-E775-4089-B89E-FA5797FE734F}">
      <dsp:nvSpPr>
        <dsp:cNvPr id="0" name=""/>
        <dsp:cNvSpPr/>
      </dsp:nvSpPr>
      <dsp:spPr>
        <a:xfrm>
          <a:off x="6670383" y="3347542"/>
          <a:ext cx="1968251" cy="1466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8055798"/>
                <a:satOff val="44459"/>
                <a:lumOff val="-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055798"/>
                <a:satOff val="44459"/>
                <a:lumOff val="-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055798"/>
                <a:satOff val="44459"/>
                <a:lumOff val="-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ООО «</a:t>
          </a:r>
          <a:r>
            <a:rPr lang="ru-RU" sz="1400" b="1" kern="1200" dirty="0" err="1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Мировет</a:t>
          </a:r>
          <a:r>
            <a:rPr lang="ru-RU" sz="1400" b="1" kern="1200" dirty="0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»  производитель ветеринарных препаратов, включая вакцины и </a:t>
          </a:r>
          <a:r>
            <a:rPr lang="ru-RU" sz="1400" b="1" kern="1200" dirty="0" err="1" smtClean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пробиотики</a:t>
          </a:r>
          <a:endParaRPr lang="ru-RU" sz="1400" b="1" kern="1200" dirty="0" smtClean="0">
            <a:solidFill>
              <a:schemeClr val="tx2">
                <a:lumMod val="50000"/>
              </a:schemeClr>
            </a:solidFill>
            <a:latin typeface="Arial" pitchFamily="34" charset="0"/>
            <a:cs typeface="Arial" pitchFamily="34" charset="0"/>
          </a:endParaRPr>
        </a:p>
      </dsp:txBody>
      <dsp:txXfrm>
        <a:off x="6713339" y="3390498"/>
        <a:ext cx="1882339" cy="138070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91EA0-B7A8-48CB-A815-EDD19A8132EB}">
      <dsp:nvSpPr>
        <dsp:cNvPr id="0" name=""/>
        <dsp:cNvSpPr/>
      </dsp:nvSpPr>
      <dsp:spPr>
        <a:xfrm>
          <a:off x="3126928" y="0"/>
          <a:ext cx="2705100" cy="2705100"/>
        </a:xfrm>
        <a:prstGeom prst="triangl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latin typeface="Arial" pitchFamily="34" charset="0"/>
              <a:cs typeface="Arial" pitchFamily="34" charset="0"/>
            </a:rPr>
            <a:t>Повышение </a:t>
          </a:r>
          <a:r>
            <a:rPr lang="ru-RU" sz="1600" kern="1200" dirty="0" err="1" smtClean="0">
              <a:latin typeface="Arial" pitchFamily="34" charset="0"/>
              <a:cs typeface="Arial" pitchFamily="34" charset="0"/>
            </a:rPr>
            <a:t>продуктив-ности</a:t>
          </a:r>
          <a:r>
            <a:rPr lang="ru-RU" sz="16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ru-RU" sz="1600" kern="1200" dirty="0" smtClean="0">
              <a:latin typeface="Arial" pitchFamily="34" charset="0"/>
              <a:cs typeface="Arial" pitchFamily="34" charset="0"/>
            </a:rPr>
            <a:t>стада КРС</a:t>
          </a:r>
          <a:endParaRPr lang="ru-RU" sz="1600" kern="1200" dirty="0">
            <a:latin typeface="Arial" pitchFamily="34" charset="0"/>
            <a:cs typeface="Arial" pitchFamily="34" charset="0"/>
          </a:endParaRPr>
        </a:p>
      </dsp:txBody>
      <dsp:txXfrm>
        <a:off x="3803203" y="1352550"/>
        <a:ext cx="1352550" cy="1352550"/>
      </dsp:txXfrm>
    </dsp:sp>
    <dsp:sp modelId="{2CC7E3DD-95F1-40A8-B08A-E97A64BC56D3}">
      <dsp:nvSpPr>
        <dsp:cNvPr id="0" name=""/>
        <dsp:cNvSpPr/>
      </dsp:nvSpPr>
      <dsp:spPr>
        <a:xfrm>
          <a:off x="805546" y="2705100"/>
          <a:ext cx="4456490" cy="2705100"/>
        </a:xfrm>
        <a:prstGeom prst="triangle">
          <a:avLst/>
        </a:prstGeom>
        <a:gradFill rotWithShape="0">
          <a:gsLst>
            <a:gs pos="0">
              <a:schemeClr val="accent2">
                <a:shade val="50000"/>
                <a:hueOff val="-78106"/>
                <a:satOff val="-457"/>
                <a:lumOff val="21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78106"/>
                <a:satOff val="-457"/>
                <a:lumOff val="21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78106"/>
                <a:satOff val="-457"/>
                <a:lumOff val="21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latin typeface="Arial" pitchFamily="34" charset="0"/>
              <a:cs typeface="Arial" pitchFamily="34" charset="0"/>
            </a:rPr>
            <a:t>Повышение рентабельности животноводческого предприятия</a:t>
          </a:r>
          <a:endParaRPr lang="ru-RU" sz="1600" kern="1200" dirty="0">
            <a:latin typeface="Arial" pitchFamily="34" charset="0"/>
            <a:cs typeface="Arial" pitchFamily="34" charset="0"/>
          </a:endParaRPr>
        </a:p>
      </dsp:txBody>
      <dsp:txXfrm>
        <a:off x="1919669" y="4057650"/>
        <a:ext cx="2228245" cy="1352550"/>
      </dsp:txXfrm>
    </dsp:sp>
    <dsp:sp modelId="{8FDAEADA-6078-4A70-8A78-0B1DBC195826}">
      <dsp:nvSpPr>
        <dsp:cNvPr id="0" name=""/>
        <dsp:cNvSpPr/>
      </dsp:nvSpPr>
      <dsp:spPr>
        <a:xfrm rot="10800000">
          <a:off x="2471049" y="2733679"/>
          <a:ext cx="4016857" cy="2647941"/>
        </a:xfrm>
        <a:prstGeom prst="triangle">
          <a:avLst/>
        </a:prstGeom>
        <a:gradFill rotWithShape="0">
          <a:gsLst>
            <a:gs pos="0">
              <a:schemeClr val="accent2">
                <a:shade val="50000"/>
                <a:hueOff val="-156213"/>
                <a:satOff val="-913"/>
                <a:lumOff val="43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156213"/>
                <a:satOff val="-913"/>
                <a:lumOff val="43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156213"/>
                <a:satOff val="-913"/>
                <a:lumOff val="43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rPr>
            <a:t>Оздоровление поголовья без использования антибиотиков</a:t>
          </a:r>
          <a:endParaRPr lang="ru-RU" sz="1600" kern="1200" dirty="0">
            <a:solidFill>
              <a:schemeClr val="accent2">
                <a:lumMod val="50000"/>
              </a:schemeClr>
            </a:solidFill>
            <a:latin typeface="Arial" pitchFamily="34" charset="0"/>
            <a:cs typeface="Arial" pitchFamily="34" charset="0"/>
          </a:endParaRPr>
        </a:p>
      </dsp:txBody>
      <dsp:txXfrm rot="10800000">
        <a:off x="3475263" y="2733679"/>
        <a:ext cx="2008429" cy="1323970"/>
      </dsp:txXfrm>
    </dsp:sp>
    <dsp:sp modelId="{02D67572-634C-495A-BED0-DD9FB0714FC4}">
      <dsp:nvSpPr>
        <dsp:cNvPr id="0" name=""/>
        <dsp:cNvSpPr/>
      </dsp:nvSpPr>
      <dsp:spPr>
        <a:xfrm>
          <a:off x="3884410" y="2705100"/>
          <a:ext cx="4098443" cy="2705100"/>
        </a:xfrm>
        <a:prstGeom prst="triangle">
          <a:avLst/>
        </a:prstGeom>
        <a:gradFill rotWithShape="0">
          <a:gsLst>
            <a:gs pos="0">
              <a:schemeClr val="accent2">
                <a:shade val="50000"/>
                <a:hueOff val="-78106"/>
                <a:satOff val="-457"/>
                <a:lumOff val="21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78106"/>
                <a:satOff val="-457"/>
                <a:lumOff val="21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78106"/>
                <a:satOff val="-457"/>
                <a:lumOff val="21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latin typeface="Arial" pitchFamily="34" charset="0"/>
              <a:cs typeface="Arial" pitchFamily="34" charset="0"/>
            </a:rPr>
            <a:t>Экономия времени и финансов, благодаря комплексному и индивидуальному подходу</a:t>
          </a:r>
          <a:endParaRPr lang="ru-RU" sz="1600" kern="1200" dirty="0">
            <a:latin typeface="Arial" pitchFamily="34" charset="0"/>
            <a:cs typeface="Arial" pitchFamily="34" charset="0"/>
          </a:endParaRPr>
        </a:p>
      </dsp:txBody>
      <dsp:txXfrm>
        <a:off x="4909021" y="4057650"/>
        <a:ext cx="2049221" cy="13525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A37F-BC3E-42CF-B597-43A948ACEC83}">
      <dsp:nvSpPr>
        <dsp:cNvPr id="0" name=""/>
        <dsp:cNvSpPr/>
      </dsp:nvSpPr>
      <dsp:spPr>
        <a:xfrm>
          <a:off x="66716" y="0"/>
          <a:ext cx="5111217" cy="5111217"/>
        </a:xfrm>
        <a:prstGeom prst="triangl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DE6E7F-404A-41BF-BAA7-94C6B409ACBD}">
      <dsp:nvSpPr>
        <dsp:cNvPr id="0" name=""/>
        <dsp:cNvSpPr/>
      </dsp:nvSpPr>
      <dsp:spPr>
        <a:xfrm>
          <a:off x="2622325" y="511620"/>
          <a:ext cx="3322291" cy="9084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Научный вклад в развитие ветеринарии</a:t>
          </a:r>
          <a:endParaRPr lang="ru-RU" sz="1600" kern="1200" dirty="0"/>
        </a:p>
      </dsp:txBody>
      <dsp:txXfrm>
        <a:off x="2666671" y="555966"/>
        <a:ext cx="3233599" cy="819746"/>
      </dsp:txXfrm>
    </dsp:sp>
    <dsp:sp modelId="{29810662-E299-4D0D-B3A3-657E1FF351B2}">
      <dsp:nvSpPr>
        <dsp:cNvPr id="0" name=""/>
        <dsp:cNvSpPr/>
      </dsp:nvSpPr>
      <dsp:spPr>
        <a:xfrm>
          <a:off x="2622325" y="1533614"/>
          <a:ext cx="3322291" cy="9084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Ш</a:t>
          </a:r>
          <a:r>
            <a:rPr lang="ru-RU" sz="1600" b="0" i="0" kern="1200" baseline="0" dirty="0" smtClean="0"/>
            <a:t>ирокое распространение наших препаратов, </a:t>
          </a:r>
          <a:endParaRPr lang="ru-RU" sz="1600" b="0" i="0" kern="1200" baseline="0" dirty="0"/>
        </a:p>
      </dsp:txBody>
      <dsp:txXfrm>
        <a:off x="2666671" y="1577960"/>
        <a:ext cx="3233599" cy="819746"/>
      </dsp:txXfrm>
    </dsp:sp>
    <dsp:sp modelId="{4A272C70-8F1B-4556-BD77-79DB9271B72D}">
      <dsp:nvSpPr>
        <dsp:cNvPr id="0" name=""/>
        <dsp:cNvSpPr/>
      </dsp:nvSpPr>
      <dsp:spPr>
        <a:xfrm>
          <a:off x="2622325" y="2555608"/>
          <a:ext cx="3322291" cy="9084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О</a:t>
          </a:r>
          <a:r>
            <a:rPr lang="ru-RU" sz="1600" b="0" i="0" kern="1200" baseline="0" dirty="0" smtClean="0"/>
            <a:t>бмен опытом со</a:t>
          </a:r>
          <a:r>
            <a:rPr lang="ru-RU" sz="1600" b="0" i="0" kern="1200" dirty="0" smtClean="0"/>
            <a:t> </a:t>
          </a:r>
          <a:r>
            <a:rPr lang="ru-RU" sz="1600" b="0" i="0" kern="1200" baseline="0" dirty="0" smtClean="0"/>
            <a:t>специалистами</a:t>
          </a:r>
          <a:endParaRPr lang="ru-RU" sz="1600" b="0" i="0" kern="1200" baseline="0" dirty="0"/>
        </a:p>
      </dsp:txBody>
      <dsp:txXfrm>
        <a:off x="2666671" y="2599954"/>
        <a:ext cx="3233599" cy="819746"/>
      </dsp:txXfrm>
    </dsp:sp>
    <dsp:sp modelId="{718F5FBC-13F9-4D8E-B261-F005183FA79E}">
      <dsp:nvSpPr>
        <dsp:cNvPr id="0" name=""/>
        <dsp:cNvSpPr/>
      </dsp:nvSpPr>
      <dsp:spPr>
        <a:xfrm>
          <a:off x="2622325" y="3577602"/>
          <a:ext cx="3322291" cy="9084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i="0" kern="1200" baseline="0" dirty="0" smtClean="0"/>
            <a:t>Вклад в развитие животноводства с целью его оздоровления</a:t>
          </a:r>
          <a:endParaRPr lang="ru-RU" sz="1600" b="0" i="0" kern="1200" baseline="0" dirty="0"/>
        </a:p>
      </dsp:txBody>
      <dsp:txXfrm>
        <a:off x="2666671" y="3621948"/>
        <a:ext cx="3233599" cy="819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E3F7E-6660-46AF-8080-BC945E67F0B0}">
      <dsp:nvSpPr>
        <dsp:cNvPr id="0" name=""/>
        <dsp:cNvSpPr/>
      </dsp:nvSpPr>
      <dsp:spPr>
        <a:xfrm rot="5400000">
          <a:off x="3435794" y="-1649738"/>
          <a:ext cx="1216421" cy="452055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При маститах потери молока на 1 корову в год составляют до 170 л на сумму более 4000,0 руб.  </a:t>
          </a:r>
          <a:endParaRPr lang="ru-RU" sz="1400" kern="1200" dirty="0"/>
        </a:p>
      </dsp:txBody>
      <dsp:txXfrm rot="-5400000">
        <a:off x="1783727" y="61710"/>
        <a:ext cx="4461175" cy="1097659"/>
      </dsp:txXfrm>
    </dsp:sp>
    <dsp:sp modelId="{0DCED447-214B-4A1A-B49E-E20E6848F358}">
      <dsp:nvSpPr>
        <dsp:cNvPr id="0" name=""/>
        <dsp:cNvSpPr/>
      </dsp:nvSpPr>
      <dsp:spPr>
        <a:xfrm>
          <a:off x="308181" y="13177"/>
          <a:ext cx="1475545" cy="119472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Потери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молока</a:t>
          </a:r>
          <a:endParaRPr lang="ru-RU" sz="1800" kern="1200" dirty="0"/>
        </a:p>
      </dsp:txBody>
      <dsp:txXfrm>
        <a:off x="366503" y="71499"/>
        <a:ext cx="1358901" cy="1078080"/>
      </dsp:txXfrm>
    </dsp:sp>
    <dsp:sp modelId="{C1FB9605-2BFC-411A-B25F-E203150C2F44}">
      <dsp:nvSpPr>
        <dsp:cNvPr id="0" name=""/>
        <dsp:cNvSpPr/>
      </dsp:nvSpPr>
      <dsp:spPr>
        <a:xfrm rot="5400000">
          <a:off x="3405673" y="-297787"/>
          <a:ext cx="1216421" cy="4450983"/>
        </a:xfrm>
        <a:prstGeom prst="round2SameRect">
          <a:avLst/>
        </a:prstGeom>
        <a:solidFill>
          <a:schemeClr val="accent2">
            <a:tint val="40000"/>
            <a:alpha val="90000"/>
            <a:hueOff val="-5519496"/>
            <a:satOff val="10182"/>
            <a:lumOff val="388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519496"/>
              <a:satOff val="10182"/>
              <a:lumOff val="38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При использовании антибиотиков при лечении коров от маститов и эндометритов ежедневно выбраковывается на 1 корову  до 17 л молока в сутки.</a:t>
          </a:r>
          <a:endParaRPr lang="ru-RU" sz="1400" kern="1200" dirty="0"/>
        </a:p>
      </dsp:txBody>
      <dsp:txXfrm rot="-5400000">
        <a:off x="1788393" y="1378874"/>
        <a:ext cx="4391602" cy="1097659"/>
      </dsp:txXfrm>
    </dsp:sp>
    <dsp:sp modelId="{2E4FC25A-D340-4509-9BB2-1E8C0406A414}">
      <dsp:nvSpPr>
        <dsp:cNvPr id="0" name=""/>
        <dsp:cNvSpPr/>
      </dsp:nvSpPr>
      <dsp:spPr>
        <a:xfrm>
          <a:off x="315122" y="1294777"/>
          <a:ext cx="1480211" cy="1265854"/>
        </a:xfrm>
        <a:prstGeom prst="roundRect">
          <a:avLst/>
        </a:prstGeom>
        <a:gradFill rotWithShape="0">
          <a:gsLst>
            <a:gs pos="0">
              <a:schemeClr val="accent2">
                <a:hueOff val="-5402520"/>
                <a:satOff val="11111"/>
                <a:lumOff val="-8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402520"/>
                <a:satOff val="11111"/>
                <a:lumOff val="-8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402520"/>
                <a:satOff val="11111"/>
                <a:lumOff val="-8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Выбраковка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молока</a:t>
          </a:r>
          <a:endParaRPr lang="ru-RU" sz="1800" kern="1200" dirty="0"/>
        </a:p>
      </dsp:txBody>
      <dsp:txXfrm>
        <a:off x="376916" y="1356571"/>
        <a:ext cx="1356623" cy="1142266"/>
      </dsp:txXfrm>
    </dsp:sp>
    <dsp:sp modelId="{17A1817F-86FD-4744-8B25-361D40E3B80D}">
      <dsp:nvSpPr>
        <dsp:cNvPr id="0" name=""/>
        <dsp:cNvSpPr/>
      </dsp:nvSpPr>
      <dsp:spPr>
        <a:xfrm rot="5400000">
          <a:off x="3456470" y="1043889"/>
          <a:ext cx="1216421" cy="4444169"/>
        </a:xfrm>
        <a:prstGeom prst="round2SameRect">
          <a:avLst/>
        </a:prstGeom>
        <a:solidFill>
          <a:schemeClr val="accent2">
            <a:tint val="40000"/>
            <a:alpha val="90000"/>
            <a:hueOff val="-11038991"/>
            <a:satOff val="20365"/>
            <a:lumOff val="77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1038991"/>
              <a:satOff val="20365"/>
              <a:lumOff val="7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smtClean="0"/>
            <a:t>Затраты на лечение антибиотиками и другими химиотерапевтическими препаратами 1 коровы, больной маститом или эндометриром, составляют  в год более 8000,0 руб</a:t>
          </a:r>
          <a:endParaRPr lang="ru-RU" sz="1400" kern="1200" dirty="0"/>
        </a:p>
      </dsp:txBody>
      <dsp:txXfrm rot="-5400000">
        <a:off x="1842597" y="2717144"/>
        <a:ext cx="4384788" cy="1097659"/>
      </dsp:txXfrm>
    </dsp:sp>
    <dsp:sp modelId="{24C5B057-AAB0-4E6C-8665-0107E2BA6BE2}">
      <dsp:nvSpPr>
        <dsp:cNvPr id="0" name=""/>
        <dsp:cNvSpPr/>
      </dsp:nvSpPr>
      <dsp:spPr>
        <a:xfrm>
          <a:off x="308181" y="2636657"/>
          <a:ext cx="1534414" cy="1258631"/>
        </a:xfrm>
        <a:prstGeom prst="roundRect">
          <a:avLst/>
        </a:prstGeom>
        <a:gradFill rotWithShape="0">
          <a:gsLst>
            <a:gs pos="0">
              <a:schemeClr val="accent2">
                <a:hueOff val="-10805041"/>
                <a:satOff val="22223"/>
                <a:lumOff val="-16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805041"/>
                <a:satOff val="22223"/>
                <a:lumOff val="-16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805041"/>
                <a:satOff val="22223"/>
                <a:lumOff val="-16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Затраты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на лечение</a:t>
          </a:r>
          <a:endParaRPr lang="ru-RU" sz="1800" kern="1200" dirty="0"/>
        </a:p>
      </dsp:txBody>
      <dsp:txXfrm>
        <a:off x="369622" y="2698098"/>
        <a:ext cx="1411532" cy="1135749"/>
      </dsp:txXfrm>
    </dsp:sp>
    <dsp:sp modelId="{28EF9B04-B4D3-4F4E-930B-F24EBB2CC25C}">
      <dsp:nvSpPr>
        <dsp:cNvPr id="0" name=""/>
        <dsp:cNvSpPr/>
      </dsp:nvSpPr>
      <dsp:spPr>
        <a:xfrm rot="5400000">
          <a:off x="3457261" y="2340725"/>
          <a:ext cx="1216421" cy="4477602"/>
        </a:xfrm>
        <a:prstGeom prst="round2SameRect">
          <a:avLst/>
        </a:prstGeom>
        <a:solidFill>
          <a:schemeClr val="accent2">
            <a:tint val="40000"/>
            <a:alpha val="90000"/>
            <a:hueOff val="-16558486"/>
            <a:satOff val="30547"/>
            <a:lumOff val="116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6558486"/>
              <a:satOff val="30547"/>
              <a:lumOff val="116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smtClean="0"/>
            <a:t>При использовании антибиотиков время ожидания для мясо-молочной  продукции составляет 5-20 дней в течение которых  молоко и мясо нельзя использовать в пищу и скармливать  животным.</a:t>
          </a:r>
          <a:endParaRPr lang="ru-RU" sz="1400" kern="1200" dirty="0"/>
        </a:p>
      </dsp:txBody>
      <dsp:txXfrm rot="-5400000">
        <a:off x="1826671" y="4030697"/>
        <a:ext cx="4418221" cy="1097659"/>
      </dsp:txXfrm>
    </dsp:sp>
    <dsp:sp modelId="{F776390D-3D9F-403B-AA0A-A6C637758196}">
      <dsp:nvSpPr>
        <dsp:cNvPr id="0" name=""/>
        <dsp:cNvSpPr/>
      </dsp:nvSpPr>
      <dsp:spPr>
        <a:xfrm>
          <a:off x="308181" y="4003771"/>
          <a:ext cx="1518489" cy="1151510"/>
        </a:xfrm>
        <a:prstGeom prst="roundRect">
          <a:avLst/>
        </a:prstGeom>
        <a:gradFill rotWithShape="0">
          <a:gsLst>
            <a:gs pos="0">
              <a:schemeClr val="accent2">
                <a:hueOff val="-16207560"/>
                <a:satOff val="33334"/>
                <a:lumOff val="-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6207560"/>
                <a:satOff val="33334"/>
                <a:lumOff val="-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6207560"/>
                <a:satOff val="33334"/>
                <a:lumOff val="-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Время ожидания </a:t>
          </a:r>
          <a:endParaRPr lang="ru-RU" sz="1800" kern="1200" dirty="0"/>
        </a:p>
      </dsp:txBody>
      <dsp:txXfrm>
        <a:off x="364393" y="4059983"/>
        <a:ext cx="1406065" cy="1039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CB87D-E2F5-4F91-88D4-5773B6AF1C61}">
      <dsp:nvSpPr>
        <dsp:cNvPr id="0" name=""/>
        <dsp:cNvSpPr/>
      </dsp:nvSpPr>
      <dsp:spPr>
        <a:xfrm rot="5400000">
          <a:off x="-86640" y="92487"/>
          <a:ext cx="577602" cy="40432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-5400000">
        <a:off x="1" y="208008"/>
        <a:ext cx="404321" cy="173281"/>
      </dsp:txXfrm>
    </dsp:sp>
    <dsp:sp modelId="{EE41C6FD-5C64-4CB5-A296-3EB024A0B955}">
      <dsp:nvSpPr>
        <dsp:cNvPr id="0" name=""/>
        <dsp:cNvSpPr/>
      </dsp:nvSpPr>
      <dsp:spPr>
        <a:xfrm rot="5400000">
          <a:off x="4261080" y="-3846070"/>
          <a:ext cx="365758" cy="80792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6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Отбор коров, больных эндометритами, маститами и др. патологиями</a:t>
          </a:r>
          <a:endParaRPr lang="ru-RU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404321" y="28545"/>
        <a:ext cx="8061422" cy="330048"/>
      </dsp:txXfrm>
    </dsp:sp>
    <dsp:sp modelId="{1CBB9842-238D-4965-8118-8C25887EEDCB}">
      <dsp:nvSpPr>
        <dsp:cNvPr id="0" name=""/>
        <dsp:cNvSpPr/>
      </dsp:nvSpPr>
      <dsp:spPr>
        <a:xfrm rot="5400000">
          <a:off x="-86640" y="702713"/>
          <a:ext cx="577602" cy="404321"/>
        </a:xfrm>
        <a:prstGeom prst="chevron">
          <a:avLst/>
        </a:prstGeom>
        <a:solidFill>
          <a:schemeClr val="accent4">
            <a:hueOff val="2154486"/>
            <a:satOff val="-5450"/>
            <a:lumOff val="245"/>
            <a:alphaOff val="0"/>
          </a:schemeClr>
        </a:solidFill>
        <a:ln w="12700" cap="flat" cmpd="sng" algn="ctr">
          <a:solidFill>
            <a:schemeClr val="accent4">
              <a:hueOff val="2154486"/>
              <a:satOff val="-5450"/>
              <a:lumOff val="2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-5400000">
        <a:off x="1" y="818234"/>
        <a:ext cx="404321" cy="173281"/>
      </dsp:txXfrm>
    </dsp:sp>
    <dsp:sp modelId="{AAE2EF43-E288-483D-A667-816BD43E76C0}">
      <dsp:nvSpPr>
        <dsp:cNvPr id="0" name=""/>
        <dsp:cNvSpPr/>
      </dsp:nvSpPr>
      <dsp:spPr>
        <a:xfrm rot="5400000">
          <a:off x="4161359" y="-3235844"/>
          <a:ext cx="565201" cy="80792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154486"/>
              <a:satOff val="-5450"/>
              <a:lumOff val="2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Для активизации иммунитета всему отобранному поголовью вводится биостимулятор ТКАНОЛИН и дается </a:t>
          </a:r>
          <a:r>
            <a:rPr kumimoji="0" lang="ru-RU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пробиотическая</a:t>
          </a: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кормовая добавка ОЛИН</a:t>
          </a:r>
          <a:endParaRPr lang="ru-RU" sz="1400" kern="1200" dirty="0">
            <a:latin typeface="Arial" pitchFamily="34" charset="0"/>
            <a:cs typeface="Arial" pitchFamily="34" charset="0"/>
          </a:endParaRPr>
        </a:p>
      </dsp:txBody>
      <dsp:txXfrm rot="-5400000">
        <a:off x="404322" y="548784"/>
        <a:ext cx="8051686" cy="510019"/>
      </dsp:txXfrm>
    </dsp:sp>
    <dsp:sp modelId="{8939A350-F5BF-4082-B4C1-955172504D5F}">
      <dsp:nvSpPr>
        <dsp:cNvPr id="0" name=""/>
        <dsp:cNvSpPr/>
      </dsp:nvSpPr>
      <dsp:spPr>
        <a:xfrm rot="5400000">
          <a:off x="-86640" y="1276543"/>
          <a:ext cx="577602" cy="404321"/>
        </a:xfrm>
        <a:prstGeom prst="chevron">
          <a:avLst/>
        </a:prstGeom>
        <a:solidFill>
          <a:schemeClr val="accent4">
            <a:hueOff val="4308971"/>
            <a:satOff val="-10901"/>
            <a:lumOff val="490"/>
            <a:alphaOff val="0"/>
          </a:schemeClr>
        </a:solidFill>
        <a:ln w="12700" cap="flat" cmpd="sng" algn="ctr">
          <a:solidFill>
            <a:schemeClr val="accent4">
              <a:hueOff val="4308971"/>
              <a:satOff val="-10901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-5400000">
        <a:off x="1" y="1392064"/>
        <a:ext cx="404321" cy="173281"/>
      </dsp:txXfrm>
    </dsp:sp>
    <dsp:sp modelId="{E8302CF0-97DB-4E4B-B7E4-FD1B229E5C0B}">
      <dsp:nvSpPr>
        <dsp:cNvPr id="0" name=""/>
        <dsp:cNvSpPr/>
      </dsp:nvSpPr>
      <dsp:spPr>
        <a:xfrm rot="5400000">
          <a:off x="4197755" y="-2662014"/>
          <a:ext cx="492410" cy="80792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308971"/>
              <a:satOff val="-10901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Всем отобранным животным в период скармливания </a:t>
          </a:r>
          <a:r>
            <a:rPr kumimoji="0" lang="ru-RU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пробиотической</a:t>
          </a: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кормовой добавки ОЛИН вводят во влагалище лекарственный препарат РАСТОЛИН</a:t>
          </a:r>
          <a:endParaRPr lang="ru-RU" sz="1400" kern="1200" dirty="0">
            <a:latin typeface="Arial" pitchFamily="34" charset="0"/>
            <a:cs typeface="Arial" pitchFamily="34" charset="0"/>
          </a:endParaRPr>
        </a:p>
      </dsp:txBody>
      <dsp:txXfrm rot="-5400000">
        <a:off x="404322" y="1155457"/>
        <a:ext cx="8055240" cy="444336"/>
      </dsp:txXfrm>
    </dsp:sp>
    <dsp:sp modelId="{48C7250F-F826-43A7-9A3B-D1C7737B5732}">
      <dsp:nvSpPr>
        <dsp:cNvPr id="0" name=""/>
        <dsp:cNvSpPr/>
      </dsp:nvSpPr>
      <dsp:spPr>
        <a:xfrm rot="5400000">
          <a:off x="-86640" y="1791889"/>
          <a:ext cx="577602" cy="404321"/>
        </a:xfrm>
        <a:prstGeom prst="chevron">
          <a:avLst/>
        </a:prstGeom>
        <a:solidFill>
          <a:schemeClr val="accent4">
            <a:hueOff val="6463456"/>
            <a:satOff val="-16351"/>
            <a:lumOff val="735"/>
            <a:alphaOff val="0"/>
          </a:schemeClr>
        </a:solidFill>
        <a:ln w="12700" cap="flat" cmpd="sng" algn="ctr">
          <a:solidFill>
            <a:schemeClr val="accent4">
              <a:hueOff val="6463456"/>
              <a:satOff val="-16351"/>
              <a:lumOff val="7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-5400000">
        <a:off x="1" y="1907410"/>
        <a:ext cx="404321" cy="173281"/>
      </dsp:txXfrm>
    </dsp:sp>
    <dsp:sp modelId="{2DFB4A45-90DD-4526-B7CC-828DBAB04039}">
      <dsp:nvSpPr>
        <dsp:cNvPr id="0" name=""/>
        <dsp:cNvSpPr/>
      </dsp:nvSpPr>
      <dsp:spPr>
        <a:xfrm rot="5400000">
          <a:off x="4256239" y="-2155217"/>
          <a:ext cx="375441" cy="80792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463456"/>
              <a:satOff val="-16351"/>
              <a:lumOff val="7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6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Назначается лечение в соответствии с установленным диагнозом</a:t>
          </a:r>
          <a:endParaRPr lang="ru-RU" sz="1600" kern="1200" dirty="0"/>
        </a:p>
      </dsp:txBody>
      <dsp:txXfrm rot="-5400000">
        <a:off x="404321" y="1715029"/>
        <a:ext cx="8060949" cy="338785"/>
      </dsp:txXfrm>
    </dsp:sp>
    <dsp:sp modelId="{F9FD575A-1147-411E-B5C0-D95809FA9A89}">
      <dsp:nvSpPr>
        <dsp:cNvPr id="0" name=""/>
        <dsp:cNvSpPr/>
      </dsp:nvSpPr>
      <dsp:spPr>
        <a:xfrm rot="5400000">
          <a:off x="-86640" y="2316580"/>
          <a:ext cx="577602" cy="404321"/>
        </a:xfrm>
        <a:prstGeom prst="chevron">
          <a:avLst/>
        </a:prstGeom>
        <a:solidFill>
          <a:schemeClr val="accent4">
            <a:hueOff val="8617942"/>
            <a:satOff val="-21801"/>
            <a:lumOff val="980"/>
            <a:alphaOff val="0"/>
          </a:schemeClr>
        </a:solidFill>
        <a:ln w="12700" cap="flat" cmpd="sng" algn="ctr">
          <a:solidFill>
            <a:schemeClr val="accent4">
              <a:hueOff val="8617942"/>
              <a:satOff val="-21801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-5400000">
        <a:off x="1" y="2432101"/>
        <a:ext cx="404321" cy="173281"/>
      </dsp:txXfrm>
    </dsp:sp>
    <dsp:sp modelId="{BDB21882-3BA4-4DD0-8926-9D254EFD340C}">
      <dsp:nvSpPr>
        <dsp:cNvPr id="0" name=""/>
        <dsp:cNvSpPr/>
      </dsp:nvSpPr>
      <dsp:spPr>
        <a:xfrm rot="5400000">
          <a:off x="4246894" y="-1621977"/>
          <a:ext cx="394131" cy="80792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617942"/>
              <a:satOff val="-21801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en-US" sz="16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Стимуляция</a:t>
          </a:r>
          <a:r>
            <a:rPr kumimoji="0" lang="en-US" sz="16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6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охоты</a:t>
          </a:r>
          <a:r>
            <a:rPr kumimoji="0" lang="en-US" sz="16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(</a:t>
          </a:r>
          <a:r>
            <a:rPr kumimoji="0" lang="en-US" sz="16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при</a:t>
          </a:r>
          <a:r>
            <a:rPr kumimoji="0" lang="en-US" sz="16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6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необходимости</a:t>
          </a:r>
          <a:r>
            <a:rPr kumimoji="0" lang="ru-RU" sz="16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)</a:t>
          </a:r>
          <a:endParaRPr lang="ru-RU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404321" y="2239836"/>
        <a:ext cx="8060037" cy="355651"/>
      </dsp:txXfrm>
    </dsp:sp>
    <dsp:sp modelId="{8D7FD4A6-0F1D-462D-AE31-1CAE8005E962}">
      <dsp:nvSpPr>
        <dsp:cNvPr id="0" name=""/>
        <dsp:cNvSpPr/>
      </dsp:nvSpPr>
      <dsp:spPr>
        <a:xfrm rot="5400000">
          <a:off x="-86640" y="2835264"/>
          <a:ext cx="577602" cy="404321"/>
        </a:xfrm>
        <a:prstGeom prst="chevron">
          <a:avLst/>
        </a:prstGeom>
        <a:solidFill>
          <a:schemeClr val="accent4">
            <a:hueOff val="10772428"/>
            <a:satOff val="-27252"/>
            <a:lumOff val="1225"/>
            <a:alphaOff val="0"/>
          </a:schemeClr>
        </a:solidFill>
        <a:ln w="12700" cap="flat" cmpd="sng" algn="ctr">
          <a:solidFill>
            <a:schemeClr val="accent4">
              <a:hueOff val="10772428"/>
              <a:satOff val="-27252"/>
              <a:lumOff val="12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-5400000">
        <a:off x="1" y="2950785"/>
        <a:ext cx="404321" cy="173281"/>
      </dsp:txXfrm>
    </dsp:sp>
    <dsp:sp modelId="{A6CCE680-670F-4891-85C7-DAA3CA3C8642}">
      <dsp:nvSpPr>
        <dsp:cNvPr id="0" name=""/>
        <dsp:cNvSpPr/>
      </dsp:nvSpPr>
      <dsp:spPr>
        <a:xfrm rot="5400000">
          <a:off x="4252901" y="-1096036"/>
          <a:ext cx="382116" cy="80792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772428"/>
              <a:satOff val="-27252"/>
              <a:lumOff val="12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6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Искусственное осеменение коров 1-2 дозами спермы</a:t>
          </a:r>
          <a:endParaRPr lang="ru-RU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404321" y="2771198"/>
        <a:ext cx="8060624" cy="344810"/>
      </dsp:txXfrm>
    </dsp:sp>
    <dsp:sp modelId="{5149AD7A-A70C-4A41-B016-8CD93DB25258}">
      <dsp:nvSpPr>
        <dsp:cNvPr id="0" name=""/>
        <dsp:cNvSpPr/>
      </dsp:nvSpPr>
      <dsp:spPr>
        <a:xfrm rot="5400000">
          <a:off x="-86640" y="3382478"/>
          <a:ext cx="577602" cy="404321"/>
        </a:xfrm>
        <a:prstGeom prst="chevron">
          <a:avLst/>
        </a:prstGeom>
        <a:solidFill>
          <a:schemeClr val="accent4">
            <a:hueOff val="12926913"/>
            <a:satOff val="-32702"/>
            <a:lumOff val="1470"/>
            <a:alphaOff val="0"/>
          </a:schemeClr>
        </a:solidFill>
        <a:ln w="12700" cap="flat" cmpd="sng" algn="ctr">
          <a:solidFill>
            <a:schemeClr val="accent4">
              <a:hueOff val="12926913"/>
              <a:satOff val="-32702"/>
              <a:lumOff val="1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/>
        </a:p>
      </dsp:txBody>
      <dsp:txXfrm rot="-5400000">
        <a:off x="1" y="3497999"/>
        <a:ext cx="404321" cy="173281"/>
      </dsp:txXfrm>
    </dsp:sp>
    <dsp:sp modelId="{E09FA64C-B7B7-4C49-915F-BF9FACB2126B}">
      <dsp:nvSpPr>
        <dsp:cNvPr id="0" name=""/>
        <dsp:cNvSpPr/>
      </dsp:nvSpPr>
      <dsp:spPr>
        <a:xfrm rot="5400000">
          <a:off x="4224372" y="-556080"/>
          <a:ext cx="439176" cy="80792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2926913"/>
              <a:satOff val="-32702"/>
              <a:lumOff val="1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Наблюдение за состоянием осемененных коров. При первых признаках охоты – исследование на эндометрит. При необходимости - повторное осеменение </a:t>
          </a:r>
          <a:endParaRPr lang="ru-RU" sz="1400" kern="1200" dirty="0">
            <a:latin typeface="Arial" pitchFamily="34" charset="0"/>
            <a:cs typeface="Arial" pitchFamily="34" charset="0"/>
          </a:endParaRPr>
        </a:p>
      </dsp:txBody>
      <dsp:txXfrm rot="-5400000">
        <a:off x="404322" y="3285410"/>
        <a:ext cx="8057838" cy="396298"/>
      </dsp:txXfrm>
    </dsp:sp>
    <dsp:sp modelId="{41D0C6F2-E371-4CEF-B502-550BEFF2ED40}">
      <dsp:nvSpPr>
        <dsp:cNvPr id="0" name=""/>
        <dsp:cNvSpPr/>
      </dsp:nvSpPr>
      <dsp:spPr>
        <a:xfrm rot="5400000">
          <a:off x="-86640" y="3950267"/>
          <a:ext cx="577602" cy="404321"/>
        </a:xfrm>
        <a:prstGeom prst="chevron">
          <a:avLst/>
        </a:prstGeom>
        <a:solidFill>
          <a:schemeClr val="accent4">
            <a:hueOff val="15081399"/>
            <a:satOff val="-38153"/>
            <a:lumOff val="1715"/>
            <a:alphaOff val="0"/>
          </a:schemeClr>
        </a:solidFill>
        <a:ln w="12700" cap="flat" cmpd="sng" algn="ctr">
          <a:solidFill>
            <a:schemeClr val="accent4">
              <a:hueOff val="15081399"/>
              <a:satOff val="-38153"/>
              <a:lumOff val="17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-5400000">
        <a:off x="1" y="4065788"/>
        <a:ext cx="404321" cy="173281"/>
      </dsp:txXfrm>
    </dsp:sp>
    <dsp:sp modelId="{15D90BA3-62C8-4441-AEBF-A706C6F2BB92}">
      <dsp:nvSpPr>
        <dsp:cNvPr id="0" name=""/>
        <dsp:cNvSpPr/>
      </dsp:nvSpPr>
      <dsp:spPr>
        <a:xfrm rot="5400000">
          <a:off x="4203795" y="11709"/>
          <a:ext cx="480328" cy="80792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5081399"/>
              <a:satOff val="-38153"/>
              <a:lumOff val="17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6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Если у животного обнаружен эндометрит, провести лечение коровы лекарственным препаратом РАСТОЛИН </a:t>
          </a:r>
          <a:endParaRPr lang="ru-RU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404321" y="3834631"/>
        <a:ext cx="8055829" cy="433432"/>
      </dsp:txXfrm>
    </dsp:sp>
    <dsp:sp modelId="{BF269E6C-174B-4DEA-ACE9-6E9E68389FA4}">
      <dsp:nvSpPr>
        <dsp:cNvPr id="0" name=""/>
        <dsp:cNvSpPr/>
      </dsp:nvSpPr>
      <dsp:spPr>
        <a:xfrm rot="5400000">
          <a:off x="-86640" y="4473122"/>
          <a:ext cx="577602" cy="404321"/>
        </a:xfrm>
        <a:prstGeom prst="chevron">
          <a:avLst/>
        </a:prstGeom>
        <a:solidFill>
          <a:schemeClr val="accent4">
            <a:hueOff val="17235884"/>
            <a:satOff val="-43603"/>
            <a:lumOff val="1960"/>
            <a:alphaOff val="0"/>
          </a:schemeClr>
        </a:solidFill>
        <a:ln w="12700" cap="flat" cmpd="sng" algn="ctr">
          <a:solidFill>
            <a:schemeClr val="accent4">
              <a:hueOff val="17235884"/>
              <a:satOff val="-43603"/>
              <a:lumOff val="19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-5400000">
        <a:off x="1" y="4588643"/>
        <a:ext cx="404321" cy="173281"/>
      </dsp:txXfrm>
    </dsp:sp>
    <dsp:sp modelId="{42B43297-FA84-4082-A9AD-774237DB5134}">
      <dsp:nvSpPr>
        <dsp:cNvPr id="0" name=""/>
        <dsp:cNvSpPr/>
      </dsp:nvSpPr>
      <dsp:spPr>
        <a:xfrm rot="5400000">
          <a:off x="4248730" y="534564"/>
          <a:ext cx="390459" cy="80792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7235884"/>
              <a:satOff val="-43603"/>
              <a:lumOff val="19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ru-RU" sz="16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Через 3 месяца после осеменения проверка всех коров на стельность</a:t>
          </a:r>
          <a:endParaRPr lang="ru-RU" sz="1600" kern="1200" dirty="0">
            <a:latin typeface="Arial" pitchFamily="34" charset="0"/>
            <a:cs typeface="Arial" pitchFamily="34" charset="0"/>
          </a:endParaRPr>
        </a:p>
      </dsp:txBody>
      <dsp:txXfrm rot="-5400000">
        <a:off x="404322" y="4398034"/>
        <a:ext cx="8060216" cy="3523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FF1C6-8E86-4E69-8EE3-7AA2D1729BB9}">
      <dsp:nvSpPr>
        <dsp:cNvPr id="0" name=""/>
        <dsp:cNvSpPr/>
      </dsp:nvSpPr>
      <dsp:spPr>
        <a:xfrm>
          <a:off x="0" y="686320"/>
          <a:ext cx="8094133" cy="12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839E9-4E35-45F5-9A74-E50A9E054E68}">
      <dsp:nvSpPr>
        <dsp:cNvPr id="0" name=""/>
        <dsp:cNvSpPr/>
      </dsp:nvSpPr>
      <dsp:spPr>
        <a:xfrm>
          <a:off x="404311" y="118534"/>
          <a:ext cx="6991110" cy="6415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157" tIns="0" rIns="214157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800" b="1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Увеличение продуктивности животных</a:t>
          </a:r>
          <a:endParaRPr lang="ru-RU" sz="1800" b="1" kern="1200" dirty="0">
            <a:latin typeface="Arial" pitchFamily="34" charset="0"/>
            <a:cs typeface="Arial" pitchFamily="34" charset="0"/>
          </a:endParaRPr>
        </a:p>
      </dsp:txBody>
      <dsp:txXfrm>
        <a:off x="435631" y="149854"/>
        <a:ext cx="6928470" cy="578946"/>
      </dsp:txXfrm>
    </dsp:sp>
    <dsp:sp modelId="{9E1389E0-54CA-4651-A986-DE7628BDC35B}">
      <dsp:nvSpPr>
        <dsp:cNvPr id="0" name=""/>
        <dsp:cNvSpPr/>
      </dsp:nvSpPr>
      <dsp:spPr>
        <a:xfrm>
          <a:off x="0" y="1685410"/>
          <a:ext cx="8094133" cy="12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308971"/>
              <a:satOff val="-10901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31E03-D8A0-4E33-9466-EE00BDF670F8}">
      <dsp:nvSpPr>
        <dsp:cNvPr id="0" name=""/>
        <dsp:cNvSpPr/>
      </dsp:nvSpPr>
      <dsp:spPr>
        <a:xfrm>
          <a:off x="404311" y="839320"/>
          <a:ext cx="6999487" cy="919890"/>
        </a:xfrm>
        <a:prstGeom prst="roundRect">
          <a:avLst/>
        </a:prstGeom>
        <a:solidFill>
          <a:schemeClr val="accent4">
            <a:hueOff val="4308971"/>
            <a:satOff val="-10901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157" tIns="0" rIns="214157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800" b="1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Повышение репродуктивных качеств животных, снижение заболеваемости животных инфекционными и незаразными болезнями</a:t>
          </a:r>
          <a:endParaRPr lang="ru-RU" sz="1800" b="1" kern="1200" dirty="0">
            <a:latin typeface="Arial" pitchFamily="34" charset="0"/>
            <a:cs typeface="Arial" pitchFamily="34" charset="0"/>
          </a:endParaRPr>
        </a:p>
      </dsp:txBody>
      <dsp:txXfrm>
        <a:off x="449216" y="884225"/>
        <a:ext cx="6909677" cy="830080"/>
      </dsp:txXfrm>
    </dsp:sp>
    <dsp:sp modelId="{36A5CB74-53C6-4FA3-B412-E02882AFB29E}">
      <dsp:nvSpPr>
        <dsp:cNvPr id="0" name=""/>
        <dsp:cNvSpPr/>
      </dsp:nvSpPr>
      <dsp:spPr>
        <a:xfrm>
          <a:off x="0" y="2409194"/>
          <a:ext cx="8094133" cy="12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617942"/>
              <a:satOff val="-21801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CE8E1-58A2-4D35-BC91-A7C8B5D89F82}">
      <dsp:nvSpPr>
        <dsp:cNvPr id="0" name=""/>
        <dsp:cNvSpPr/>
      </dsp:nvSpPr>
      <dsp:spPr>
        <a:xfrm>
          <a:off x="429710" y="1838410"/>
          <a:ext cx="6943620" cy="644583"/>
        </a:xfrm>
        <a:prstGeom prst="roundRect">
          <a:avLst/>
        </a:prstGeom>
        <a:solidFill>
          <a:schemeClr val="accent4">
            <a:hueOff val="8617942"/>
            <a:satOff val="-2180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157" tIns="0" rIns="214157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800" b="1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Повышение иммунного статуса крупного рогатого скота</a:t>
          </a:r>
          <a:endParaRPr lang="ru-RU" sz="1800" b="1" kern="1200" dirty="0">
            <a:latin typeface="Arial" pitchFamily="34" charset="0"/>
            <a:cs typeface="Arial" pitchFamily="34" charset="0"/>
          </a:endParaRPr>
        </a:p>
      </dsp:txBody>
      <dsp:txXfrm>
        <a:off x="461176" y="1869876"/>
        <a:ext cx="6880688" cy="581651"/>
      </dsp:txXfrm>
    </dsp:sp>
    <dsp:sp modelId="{FA8B08AC-C4A7-4FF4-96E0-A51493BBDFE6}">
      <dsp:nvSpPr>
        <dsp:cNvPr id="0" name=""/>
        <dsp:cNvSpPr/>
      </dsp:nvSpPr>
      <dsp:spPr>
        <a:xfrm>
          <a:off x="0" y="3303105"/>
          <a:ext cx="8094133" cy="12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2926913"/>
              <a:satOff val="-32702"/>
              <a:lumOff val="1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E9DFB-1CF5-4B2D-BB75-2BBA21A1F185}">
      <dsp:nvSpPr>
        <dsp:cNvPr id="0" name=""/>
        <dsp:cNvSpPr/>
      </dsp:nvSpPr>
      <dsp:spPr>
        <a:xfrm>
          <a:off x="404311" y="2562194"/>
          <a:ext cx="6979733" cy="814710"/>
        </a:xfrm>
        <a:prstGeom prst="roundRect">
          <a:avLst/>
        </a:prstGeom>
        <a:solidFill>
          <a:schemeClr val="accent4">
            <a:hueOff val="12926913"/>
            <a:satOff val="-32702"/>
            <a:lumOff val="1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157" tIns="0" rIns="214157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800" b="1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Обеспечение населения РФ качественными и экологически чистыми продуктами животноводства</a:t>
          </a:r>
          <a:endParaRPr kumimoji="0" lang="ru-RU" sz="1800" b="1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444082" y="2601965"/>
        <a:ext cx="6900191" cy="735168"/>
      </dsp:txXfrm>
    </dsp:sp>
    <dsp:sp modelId="{A3B84007-1C7B-4CD5-8146-31C67F3132D0}">
      <dsp:nvSpPr>
        <dsp:cNvPr id="0" name=""/>
        <dsp:cNvSpPr/>
      </dsp:nvSpPr>
      <dsp:spPr>
        <a:xfrm>
          <a:off x="0" y="3946464"/>
          <a:ext cx="8094133" cy="12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7235884"/>
              <a:satOff val="-43603"/>
              <a:lumOff val="19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7B065-C27B-4E8E-9526-FE4D10B11F25}">
      <dsp:nvSpPr>
        <dsp:cNvPr id="0" name=""/>
        <dsp:cNvSpPr/>
      </dsp:nvSpPr>
      <dsp:spPr>
        <a:xfrm>
          <a:off x="404311" y="3456105"/>
          <a:ext cx="6957771" cy="564159"/>
        </a:xfrm>
        <a:prstGeom prst="roundRect">
          <a:avLst/>
        </a:prstGeom>
        <a:solidFill>
          <a:schemeClr val="accent4">
            <a:hueOff val="17235884"/>
            <a:satOff val="-43603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157" tIns="0" rIns="214157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800" b="1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Повышение рентабельности хозяйства</a:t>
          </a:r>
        </a:p>
      </dsp:txBody>
      <dsp:txXfrm>
        <a:off x="431851" y="3483645"/>
        <a:ext cx="6902691" cy="509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E26EA-0160-44E3-B122-4A70DE7B53CD}">
      <dsp:nvSpPr>
        <dsp:cNvPr id="0" name=""/>
        <dsp:cNvSpPr/>
      </dsp:nvSpPr>
      <dsp:spPr>
        <a:xfrm>
          <a:off x="0" y="8504"/>
          <a:ext cx="8475133" cy="4624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Оценка состояния репродуктивного здоровья коров.</a:t>
          </a:r>
          <a:endParaRPr lang="ru-RU" sz="1400" kern="1200" dirty="0">
            <a:latin typeface="Arial" pitchFamily="34" charset="0"/>
            <a:cs typeface="Arial" pitchFamily="34" charset="0"/>
          </a:endParaRPr>
        </a:p>
      </dsp:txBody>
      <dsp:txXfrm>
        <a:off x="22577" y="31081"/>
        <a:ext cx="8429979" cy="417335"/>
      </dsp:txXfrm>
    </dsp:sp>
    <dsp:sp modelId="{523F2C0B-4930-4296-9A97-2BC05AD6BE7A}">
      <dsp:nvSpPr>
        <dsp:cNvPr id="0" name=""/>
        <dsp:cNvSpPr/>
      </dsp:nvSpPr>
      <dsp:spPr>
        <a:xfrm>
          <a:off x="0" y="528594"/>
          <a:ext cx="8475133" cy="62830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Восстановление</a:t>
          </a:r>
          <a:r>
            <a:rPr kumimoji="0" lang="ru-RU" sz="1400" b="1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репродуктивного</a:t>
          </a:r>
          <a:r>
            <a:rPr kumimoji="0" lang="ru-RU" sz="1400" b="1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 </a:t>
          </a: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здоровья </a:t>
          </a: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некондиционных коров с низкой молочной продуктивностью с целью дальнейшего их использования для воспроизводства. </a:t>
          </a:r>
          <a:endParaRPr lang="ru-RU" sz="1400" kern="1200" dirty="0">
            <a:latin typeface="Arial" pitchFamily="34" charset="0"/>
            <a:cs typeface="Arial" pitchFamily="34" charset="0"/>
          </a:endParaRPr>
        </a:p>
      </dsp:txBody>
      <dsp:txXfrm>
        <a:off x="30671" y="559265"/>
        <a:ext cx="8413791" cy="566965"/>
      </dsp:txXfrm>
    </dsp:sp>
    <dsp:sp modelId="{B0A5FA6C-1853-4505-B7A3-FD74C708886F}">
      <dsp:nvSpPr>
        <dsp:cNvPr id="0" name=""/>
        <dsp:cNvSpPr/>
      </dsp:nvSpPr>
      <dsp:spPr>
        <a:xfrm>
          <a:off x="0" y="1214502"/>
          <a:ext cx="8475133" cy="5278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Восстановление</a:t>
          </a:r>
          <a:r>
            <a:rPr kumimoji="0" lang="ru-RU" sz="1400" b="1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репродуктивного</a:t>
          </a:r>
          <a:r>
            <a:rPr kumimoji="0" lang="ru-RU" sz="1400" b="1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 </a:t>
          </a: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здоровья </a:t>
          </a: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некондиционных коров, имеющих физические отклонения (ожирение, истощение, низкая упитанность и т.п.), но хорошо развитый таз.</a:t>
          </a:r>
          <a:endParaRPr kumimoji="0" lang="ru-RU" sz="1400" b="0" i="0" u="none" strike="noStrike" kern="1200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endParaRPr>
        </a:p>
      </dsp:txBody>
      <dsp:txXfrm>
        <a:off x="25768" y="1240270"/>
        <a:ext cx="8423597" cy="476320"/>
      </dsp:txXfrm>
    </dsp:sp>
    <dsp:sp modelId="{4455D83C-DE9E-42D2-9348-48B9A95B6ECF}">
      <dsp:nvSpPr>
        <dsp:cNvPr id="0" name=""/>
        <dsp:cNvSpPr/>
      </dsp:nvSpPr>
      <dsp:spPr>
        <a:xfrm>
          <a:off x="0" y="1799958"/>
          <a:ext cx="8475133" cy="5693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Восстановление воспроизводительной  функции коров с патологиями репродуктивных органов.</a:t>
          </a:r>
          <a:endParaRPr lang="ru-RU" sz="1400" kern="1200" dirty="0">
            <a:latin typeface="Arial" pitchFamily="34" charset="0"/>
            <a:cs typeface="Arial" pitchFamily="34" charset="0"/>
          </a:endParaRPr>
        </a:p>
      </dsp:txBody>
      <dsp:txXfrm>
        <a:off x="27795" y="1827753"/>
        <a:ext cx="8419543" cy="513784"/>
      </dsp:txXfrm>
    </dsp:sp>
    <dsp:sp modelId="{1BF1F296-04CC-442E-BB98-F7419C087C5A}">
      <dsp:nvSpPr>
        <dsp:cNvPr id="0" name=""/>
        <dsp:cNvSpPr/>
      </dsp:nvSpPr>
      <dsp:spPr>
        <a:xfrm>
          <a:off x="0" y="2426933"/>
          <a:ext cx="8475133" cy="5504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Ректальное исследование коров на стельность.</a:t>
          </a:r>
          <a:endParaRPr kumimoji="0" lang="ru-RU" sz="1400" b="0" i="0" u="none" strike="noStrike" kern="1200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endParaRPr>
        </a:p>
      </dsp:txBody>
      <dsp:txXfrm>
        <a:off x="26869" y="2453802"/>
        <a:ext cx="8421395" cy="496682"/>
      </dsp:txXfrm>
    </dsp:sp>
    <dsp:sp modelId="{1F93BC41-C6A4-4A47-83CB-6DBE81D4E1FE}">
      <dsp:nvSpPr>
        <dsp:cNvPr id="0" name=""/>
        <dsp:cNvSpPr/>
      </dsp:nvSpPr>
      <dsp:spPr>
        <a:xfrm>
          <a:off x="0" y="3054627"/>
          <a:ext cx="8475133" cy="544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400" b="0" i="0" u="none" strike="noStrike" kern="1200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Стимуляция и синхронизация охоты.</a:t>
          </a:r>
          <a:endParaRPr kumimoji="0" lang="ru-RU" sz="1400" b="0" i="0" u="none" strike="noStrike" kern="1200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endParaRPr>
        </a:p>
      </dsp:txBody>
      <dsp:txXfrm>
        <a:off x="26560" y="3081187"/>
        <a:ext cx="8422013" cy="490960"/>
      </dsp:txXfrm>
    </dsp:sp>
    <dsp:sp modelId="{FC5D8398-6398-48FD-92DD-FC150A18C9C1}">
      <dsp:nvSpPr>
        <dsp:cNvPr id="0" name=""/>
        <dsp:cNvSpPr/>
      </dsp:nvSpPr>
      <dsp:spPr>
        <a:xfrm>
          <a:off x="0" y="3645139"/>
          <a:ext cx="8475133" cy="98612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Подготовка животных к искусственному осеменению - медикаментозная стимуляция  и синхронизация охоты, использование препаратов для рассасывания ложного желтого тела беременности, лечение гипофункции яичников и матки, витаминизация животных и профилактика недостатка </a:t>
          </a:r>
          <a:r>
            <a:rPr kumimoji="0" lang="ru-RU" sz="1400" b="0" i="0" u="none" strike="noStrike" kern="1200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микро-и</a:t>
          </a:r>
          <a:r>
            <a:rPr kumimoji="0" lang="ru-RU" sz="1400" b="0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макроэлементов).</a:t>
          </a:r>
          <a:endParaRPr kumimoji="0" lang="ru-RU" sz="1400" b="0" i="0" u="none" strike="noStrike" kern="1200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endParaRPr>
        </a:p>
      </dsp:txBody>
      <dsp:txXfrm>
        <a:off x="48139" y="3693278"/>
        <a:ext cx="8378855" cy="8898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B09EA-7DD2-42C9-BEE8-5C319E7D15B6}">
      <dsp:nvSpPr>
        <dsp:cNvPr id="0" name=""/>
        <dsp:cNvSpPr/>
      </dsp:nvSpPr>
      <dsp:spPr>
        <a:xfrm>
          <a:off x="0" y="93936"/>
          <a:ext cx="8746067" cy="4938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400" b="0" i="0" u="none" strike="noStrike" kern="1200" cap="none" normalizeH="0" baseline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Профилактика маститов.</a:t>
          </a:r>
          <a:endParaRPr kumimoji="0" lang="ru-RU" sz="1400" b="0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24108" y="118044"/>
        <a:ext cx="8697851" cy="445641"/>
      </dsp:txXfrm>
    </dsp:sp>
    <dsp:sp modelId="{ABA31477-D222-48A2-8978-D057D7E4E6DE}">
      <dsp:nvSpPr>
        <dsp:cNvPr id="0" name=""/>
        <dsp:cNvSpPr/>
      </dsp:nvSpPr>
      <dsp:spPr>
        <a:xfrm>
          <a:off x="0" y="714121"/>
          <a:ext cx="8746067" cy="592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Искусственное осеменение коров и нетелей спермой быков различных пород молочного и мясного направления.</a:t>
          </a:r>
          <a:endParaRPr kumimoji="0" lang="ru-RU" sz="1400" b="0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28938" y="743059"/>
        <a:ext cx="8688191" cy="534929"/>
      </dsp:txXfrm>
    </dsp:sp>
    <dsp:sp modelId="{C7ECB373-BAAE-40F8-965B-577423CC7CE2}">
      <dsp:nvSpPr>
        <dsp:cNvPr id="0" name=""/>
        <dsp:cNvSpPr/>
      </dsp:nvSpPr>
      <dsp:spPr>
        <a:xfrm>
          <a:off x="0" y="1443424"/>
          <a:ext cx="8746067" cy="44158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Предотельные</a:t>
          </a: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и </a:t>
          </a:r>
          <a:r>
            <a:rPr kumimoji="0" lang="ru-RU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послеотельные</a:t>
          </a: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мероприятия по профилактике гинекологических заболеваний. </a:t>
          </a:r>
          <a:endParaRPr kumimoji="0" lang="ru-RU" sz="1400" b="0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21556" y="1464980"/>
        <a:ext cx="8702955" cy="398469"/>
      </dsp:txXfrm>
    </dsp:sp>
    <dsp:sp modelId="{E939810C-50B7-44AF-8FD5-3EFD61AA8C73}">
      <dsp:nvSpPr>
        <dsp:cNvPr id="0" name=""/>
        <dsp:cNvSpPr/>
      </dsp:nvSpPr>
      <dsp:spPr>
        <a:xfrm>
          <a:off x="0" y="1999332"/>
          <a:ext cx="8746067" cy="53755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Искусственное осеменение коров и нетелей спермой быков Бельгийской бело-голубой породы для получения </a:t>
          </a:r>
          <a:r>
            <a:rPr kumimoji="0" lang="ru-RU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кроссбридных</a:t>
          </a: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телят для откорма.</a:t>
          </a:r>
          <a:endParaRPr kumimoji="0" lang="ru-RU" sz="1400" b="0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26241" y="2025573"/>
        <a:ext cx="8693585" cy="485070"/>
      </dsp:txXfrm>
    </dsp:sp>
    <dsp:sp modelId="{23E59A82-2DB1-400D-B98E-934D40A2502D}">
      <dsp:nvSpPr>
        <dsp:cNvPr id="0" name=""/>
        <dsp:cNvSpPr/>
      </dsp:nvSpPr>
      <dsp:spPr>
        <a:xfrm>
          <a:off x="0" y="2576755"/>
          <a:ext cx="8746067" cy="4937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Разработка мероприятий для получения хозяйством статуса «Племенное хозяйство».</a:t>
          </a:r>
          <a:endParaRPr kumimoji="0" lang="ru-RU" sz="1400" b="0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24104" y="2600859"/>
        <a:ext cx="8697859" cy="445567"/>
      </dsp:txXfrm>
    </dsp:sp>
    <dsp:sp modelId="{34EA6EFE-992F-43B9-A576-2ABEB96F31F6}">
      <dsp:nvSpPr>
        <dsp:cNvPr id="0" name=""/>
        <dsp:cNvSpPr/>
      </dsp:nvSpPr>
      <dsp:spPr>
        <a:xfrm>
          <a:off x="0" y="3129528"/>
          <a:ext cx="8746067" cy="6975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Консультации специалистов ФГБОУ ВО </a:t>
          </a:r>
          <a:r>
            <a:rPr kumimoji="0" lang="ru-RU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МГАВМиБ</a:t>
          </a: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– МВА имени К.И. Скрябина по ветеринарно-санитарным и зоогигиеническим мероприятиям, направленным на повышение репродуктивной функции животных. </a:t>
          </a:r>
          <a:endParaRPr kumimoji="0" lang="ru-RU" sz="1400" b="0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34052" y="3163580"/>
        <a:ext cx="8677963" cy="629450"/>
      </dsp:txXfrm>
    </dsp:sp>
    <dsp:sp modelId="{D636293B-3959-4AEF-8030-7893A37C9A72}">
      <dsp:nvSpPr>
        <dsp:cNvPr id="0" name=""/>
        <dsp:cNvSpPr/>
      </dsp:nvSpPr>
      <dsp:spPr>
        <a:xfrm>
          <a:off x="0" y="3896225"/>
          <a:ext cx="8746067" cy="3743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Стимуляция иммунной системы коров с использованием тканевых биостимуляторов.</a:t>
          </a:r>
          <a:endParaRPr kumimoji="0" lang="ru-RU" sz="1400" b="0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18274" y="3914499"/>
        <a:ext cx="8709519" cy="337788"/>
      </dsp:txXfrm>
    </dsp:sp>
    <dsp:sp modelId="{CE71B4B9-5348-4000-90B5-BFD2CB030454}">
      <dsp:nvSpPr>
        <dsp:cNvPr id="0" name=""/>
        <dsp:cNvSpPr/>
      </dsp:nvSpPr>
      <dsp:spPr>
        <a:xfrm>
          <a:off x="0" y="4368839"/>
          <a:ext cx="8746067" cy="30440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400" b="0" i="0" u="none" strike="noStrike" kern="1200" cap="none" normalizeH="0" baseline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Оказание родовспоможения.</a:t>
          </a:r>
          <a:endParaRPr kumimoji="0" lang="ru-RU" sz="1400" b="0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14860" y="4383699"/>
        <a:ext cx="8716347" cy="274687"/>
      </dsp:txXfrm>
    </dsp:sp>
    <dsp:sp modelId="{392F2096-9A40-447C-9D0D-91FEBDB8CCD6}">
      <dsp:nvSpPr>
        <dsp:cNvPr id="0" name=""/>
        <dsp:cNvSpPr/>
      </dsp:nvSpPr>
      <dsp:spPr>
        <a:xfrm>
          <a:off x="0" y="4752607"/>
          <a:ext cx="8746067" cy="3866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Ветеринарное</a:t>
          </a:r>
          <a:r>
            <a:rPr kumimoji="0" lang="en-US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сопровождение</a:t>
          </a:r>
          <a:r>
            <a:rPr kumimoji="0" lang="en-US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стельных</a:t>
          </a:r>
          <a:r>
            <a:rPr kumimoji="0" lang="en-US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 </a:t>
          </a:r>
          <a:r>
            <a:rPr kumimoji="0" lang="en-US" sz="1400" b="0" i="0" u="none" strike="noStrike" kern="1200" cap="none" normalizeH="0" baseline="0" dirty="0" err="1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животных</a:t>
          </a:r>
          <a:r>
            <a:rPr kumimoji="0" lang="en-US" sz="1400" b="0" i="0" u="none" strike="noStrike" kern="1200" cap="none" normalizeH="0" baseline="0" dirty="0" smtClean="0">
              <a:ln/>
              <a:effectLst/>
              <a:latin typeface="Arial" pitchFamily="34" charset="0"/>
              <a:ea typeface="Calibri" pitchFamily="34" charset="0"/>
              <a:cs typeface="Arial" pitchFamily="34" charset="0"/>
            </a:rPr>
            <a:t>.</a:t>
          </a:r>
          <a:endParaRPr kumimoji="0" lang="ru-RU" sz="1400" b="0" i="0" u="none" strike="noStrike" kern="1200" cap="none" normalizeH="0" baseline="0" dirty="0" smtClean="0">
            <a:ln/>
            <a:effectLst/>
            <a:latin typeface="Arial" pitchFamily="34" charset="0"/>
            <a:cs typeface="Arial" pitchFamily="34" charset="0"/>
          </a:endParaRPr>
        </a:p>
      </dsp:txBody>
      <dsp:txXfrm>
        <a:off x="18875" y="4771482"/>
        <a:ext cx="8708317" cy="3489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89C3E-2382-458A-926D-62CF396525FE}">
      <dsp:nvSpPr>
        <dsp:cNvPr id="0" name=""/>
        <dsp:cNvSpPr/>
      </dsp:nvSpPr>
      <dsp:spPr>
        <a:xfrm>
          <a:off x="2097701" y="1457555"/>
          <a:ext cx="1324863" cy="132486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50F6098-04AA-4FFD-982D-B08838A968F1}">
      <dsp:nvSpPr>
        <dsp:cNvPr id="0" name=""/>
        <dsp:cNvSpPr/>
      </dsp:nvSpPr>
      <dsp:spPr>
        <a:xfrm>
          <a:off x="1829788" y="363866"/>
          <a:ext cx="1931138" cy="10053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baseline="0" dirty="0" smtClean="0">
              <a:latin typeface="Arial" pitchFamily="34" charset="0"/>
              <a:cs typeface="Arial" pitchFamily="34" charset="0"/>
            </a:rPr>
            <a:t>Снижение заболеваемости коров маститами</a:t>
          </a:r>
          <a:endParaRPr lang="ru-RU" sz="1200" b="0" i="0" kern="1200" baseline="0" dirty="0">
            <a:latin typeface="Arial" pitchFamily="34" charset="0"/>
            <a:cs typeface="Arial" pitchFamily="34" charset="0"/>
          </a:endParaRPr>
        </a:p>
      </dsp:txBody>
      <dsp:txXfrm>
        <a:off x="1829788" y="363866"/>
        <a:ext cx="1931138" cy="1005331"/>
      </dsp:txXfrm>
    </dsp:sp>
    <dsp:sp modelId="{51122C5D-4A13-41BA-9519-87D4D95B1F37}">
      <dsp:nvSpPr>
        <dsp:cNvPr id="0" name=""/>
        <dsp:cNvSpPr/>
      </dsp:nvSpPr>
      <dsp:spPr>
        <a:xfrm>
          <a:off x="2527729" y="1705859"/>
          <a:ext cx="1324863" cy="1324863"/>
        </a:xfrm>
        <a:prstGeom prst="ellipse">
          <a:avLst/>
        </a:prstGeom>
        <a:solidFill>
          <a:schemeClr val="accent5">
            <a:alpha val="50000"/>
            <a:hueOff val="-3611160"/>
            <a:satOff val="8892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D2E23C4-4A01-4CBF-AAAA-46087F83457C}">
      <dsp:nvSpPr>
        <dsp:cNvPr id="0" name=""/>
        <dsp:cNvSpPr/>
      </dsp:nvSpPr>
      <dsp:spPr>
        <a:xfrm>
          <a:off x="3950854" y="1327818"/>
          <a:ext cx="1569411" cy="98806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Снижение</a:t>
          </a:r>
          <a:r>
            <a:rPr lang="en-US" sz="1200" b="0" i="0" kern="120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заболеваемости</a:t>
          </a:r>
          <a:r>
            <a:rPr lang="en-US" sz="1200" b="0" i="0" kern="120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коров</a:t>
          </a:r>
          <a:r>
            <a:rPr lang="en-US" sz="1200" b="0" i="0" kern="120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эндометритами</a:t>
          </a:r>
          <a:endParaRPr lang="ru-RU" sz="1200" b="0" i="0" kern="1200" baseline="0" dirty="0">
            <a:latin typeface="Arial" pitchFamily="34" charset="0"/>
            <a:cs typeface="Arial" pitchFamily="34" charset="0"/>
          </a:endParaRPr>
        </a:p>
      </dsp:txBody>
      <dsp:txXfrm>
        <a:off x="3950854" y="1327818"/>
        <a:ext cx="1569411" cy="988063"/>
      </dsp:txXfrm>
    </dsp:sp>
    <dsp:sp modelId="{720FA561-9782-4626-94D2-73C408D99A52}">
      <dsp:nvSpPr>
        <dsp:cNvPr id="0" name=""/>
        <dsp:cNvSpPr/>
      </dsp:nvSpPr>
      <dsp:spPr>
        <a:xfrm>
          <a:off x="2527729" y="2202468"/>
          <a:ext cx="1324863" cy="1324863"/>
        </a:xfrm>
        <a:prstGeom prst="ellipse">
          <a:avLst/>
        </a:prstGeom>
        <a:solidFill>
          <a:schemeClr val="accent5">
            <a:alpha val="50000"/>
            <a:hueOff val="-7222319"/>
            <a:satOff val="17784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EA9B796-5887-4FAB-B151-FCD290AC9C49}">
      <dsp:nvSpPr>
        <dsp:cNvPr id="0" name=""/>
        <dsp:cNvSpPr/>
      </dsp:nvSpPr>
      <dsp:spPr>
        <a:xfrm>
          <a:off x="3950854" y="2801321"/>
          <a:ext cx="1569411" cy="11040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baseline="0" dirty="0" smtClean="0">
              <a:latin typeface="Arial" pitchFamily="34" charset="0"/>
              <a:cs typeface="Arial" pitchFamily="34" charset="0"/>
            </a:rPr>
            <a:t>Снижение заболеваемости коров ацидозом, </a:t>
          </a:r>
          <a:r>
            <a:rPr lang="ru-RU" sz="1200" b="0" i="0" kern="1200" baseline="0" dirty="0" err="1" smtClean="0">
              <a:latin typeface="Arial" pitchFamily="34" charset="0"/>
              <a:cs typeface="Arial" pitchFamily="34" charset="0"/>
            </a:rPr>
            <a:t>кетозом</a:t>
          </a:r>
          <a:endParaRPr lang="ru-RU" sz="1200" b="0" i="0" kern="1200" baseline="0" dirty="0">
            <a:latin typeface="Arial" pitchFamily="34" charset="0"/>
            <a:cs typeface="Arial" pitchFamily="34" charset="0"/>
          </a:endParaRPr>
        </a:p>
      </dsp:txBody>
      <dsp:txXfrm>
        <a:off x="3950854" y="2801321"/>
        <a:ext cx="1569411" cy="1104053"/>
      </dsp:txXfrm>
    </dsp:sp>
    <dsp:sp modelId="{96AFB335-FA28-47D2-8B0A-F95ACA4BB003}">
      <dsp:nvSpPr>
        <dsp:cNvPr id="0" name=""/>
        <dsp:cNvSpPr/>
      </dsp:nvSpPr>
      <dsp:spPr>
        <a:xfrm>
          <a:off x="2097701" y="2451203"/>
          <a:ext cx="1324863" cy="1324863"/>
        </a:xfrm>
        <a:prstGeom prst="ellipse">
          <a:avLst/>
        </a:prstGeom>
        <a:solidFill>
          <a:schemeClr val="accent5">
            <a:alpha val="50000"/>
            <a:hueOff val="-10833479"/>
            <a:satOff val="26675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B744064-A271-4C8A-B4F6-2FD0CF661B9A}">
      <dsp:nvSpPr>
        <dsp:cNvPr id="0" name=""/>
        <dsp:cNvSpPr/>
      </dsp:nvSpPr>
      <dsp:spPr>
        <a:xfrm>
          <a:off x="1932093" y="3862415"/>
          <a:ext cx="1656079" cy="9021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baseline="0" dirty="0" smtClean="0">
              <a:latin typeface="Arial" pitchFamily="34" charset="0"/>
              <a:cs typeface="Arial" pitchFamily="34" charset="0"/>
            </a:rPr>
            <a:t>Повышение выхода телят на 100 коров</a:t>
          </a:r>
          <a:endParaRPr lang="ru-RU" sz="1200" b="0" i="0" kern="1200" baseline="0" dirty="0">
            <a:latin typeface="Arial" pitchFamily="34" charset="0"/>
            <a:cs typeface="Arial" pitchFamily="34" charset="0"/>
          </a:endParaRPr>
        </a:p>
      </dsp:txBody>
      <dsp:txXfrm>
        <a:off x="1932093" y="3862415"/>
        <a:ext cx="1656079" cy="902144"/>
      </dsp:txXfrm>
    </dsp:sp>
    <dsp:sp modelId="{F69B58AB-D7F8-4759-9367-D936C3F7B543}">
      <dsp:nvSpPr>
        <dsp:cNvPr id="0" name=""/>
        <dsp:cNvSpPr/>
      </dsp:nvSpPr>
      <dsp:spPr>
        <a:xfrm>
          <a:off x="1667672" y="2202468"/>
          <a:ext cx="1324863" cy="1324863"/>
        </a:xfrm>
        <a:prstGeom prst="ellipse">
          <a:avLst/>
        </a:prstGeom>
        <a:solidFill>
          <a:schemeClr val="accent5">
            <a:alpha val="50000"/>
            <a:hueOff val="-14444638"/>
            <a:satOff val="35567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D043859-707D-43FE-86CF-3CFB16CE03F1}">
      <dsp:nvSpPr>
        <dsp:cNvPr id="0" name=""/>
        <dsp:cNvSpPr/>
      </dsp:nvSpPr>
      <dsp:spPr>
        <a:xfrm>
          <a:off x="0" y="2801321"/>
          <a:ext cx="1569411" cy="11040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Улучшение</a:t>
          </a:r>
          <a:r>
            <a:rPr lang="en-US" sz="1200" b="0" i="0" kern="120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качества</a:t>
          </a:r>
          <a:r>
            <a:rPr lang="en-US" sz="1200" b="0" i="0" kern="120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продукции</a:t>
          </a:r>
          <a:endParaRPr lang="ru-RU" sz="1200" b="0" i="0" kern="1200" baseline="0" dirty="0">
            <a:latin typeface="Arial" pitchFamily="34" charset="0"/>
            <a:cs typeface="Arial" pitchFamily="34" charset="0"/>
          </a:endParaRPr>
        </a:p>
      </dsp:txBody>
      <dsp:txXfrm>
        <a:off x="0" y="2801321"/>
        <a:ext cx="1569411" cy="1104053"/>
      </dsp:txXfrm>
    </dsp:sp>
    <dsp:sp modelId="{3632FF96-541A-4530-8A20-C4B75AC616BB}">
      <dsp:nvSpPr>
        <dsp:cNvPr id="0" name=""/>
        <dsp:cNvSpPr/>
      </dsp:nvSpPr>
      <dsp:spPr>
        <a:xfrm>
          <a:off x="1667672" y="1705859"/>
          <a:ext cx="1324863" cy="1324863"/>
        </a:xfrm>
        <a:prstGeom prst="ellipse">
          <a:avLst/>
        </a:prstGeom>
        <a:solidFill>
          <a:schemeClr val="accent5">
            <a:alpha val="50000"/>
            <a:hueOff val="-18055798"/>
            <a:satOff val="44459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7D1F793-455F-4D80-9CEA-EBA259236EC6}">
      <dsp:nvSpPr>
        <dsp:cNvPr id="0" name=""/>
        <dsp:cNvSpPr/>
      </dsp:nvSpPr>
      <dsp:spPr>
        <a:xfrm>
          <a:off x="0" y="1327818"/>
          <a:ext cx="1569411" cy="11040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Повышение</a:t>
          </a:r>
          <a:r>
            <a:rPr lang="en-US" sz="1200" b="0" i="0" kern="120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рентабельности</a:t>
          </a:r>
          <a:r>
            <a:rPr lang="en-US" sz="1200" b="0" i="0" kern="1200" baseline="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200" b="0" i="0" kern="1200" baseline="0" dirty="0" err="1" smtClean="0">
              <a:latin typeface="Arial" pitchFamily="34" charset="0"/>
              <a:cs typeface="Arial" pitchFamily="34" charset="0"/>
            </a:rPr>
            <a:t>хозяйства</a:t>
          </a:r>
          <a:endParaRPr lang="ru-RU" sz="1200" b="0" i="0" kern="1200" baseline="0" dirty="0">
            <a:latin typeface="Arial" pitchFamily="34" charset="0"/>
            <a:cs typeface="Arial" pitchFamily="34" charset="0"/>
          </a:endParaRPr>
        </a:p>
      </dsp:txBody>
      <dsp:txXfrm>
        <a:off x="0" y="1327818"/>
        <a:ext cx="1569411" cy="11040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C7B2B-3B33-4136-BEBE-93BB3E6B3936}">
      <dsp:nvSpPr>
        <dsp:cNvPr id="0" name=""/>
        <dsp:cNvSpPr/>
      </dsp:nvSpPr>
      <dsp:spPr>
        <a:xfrm rot="5400000">
          <a:off x="-87899" y="1652750"/>
          <a:ext cx="1168971" cy="127181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541E7-B2BE-4652-B732-FE233E742DC8}">
      <dsp:nvSpPr>
        <dsp:cNvPr id="0" name=""/>
        <dsp:cNvSpPr/>
      </dsp:nvSpPr>
      <dsp:spPr>
        <a:xfrm>
          <a:off x="211179" y="921388"/>
          <a:ext cx="1413123" cy="84787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Заключение договора  о намерениях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236012" y="946221"/>
        <a:ext cx="1363457" cy="798207"/>
      </dsp:txXfrm>
    </dsp:sp>
    <dsp:sp modelId="{8C747F5C-D4E6-4E25-8CC4-93EC673A7B82}">
      <dsp:nvSpPr>
        <dsp:cNvPr id="0" name=""/>
        <dsp:cNvSpPr/>
      </dsp:nvSpPr>
      <dsp:spPr>
        <a:xfrm rot="5400000">
          <a:off x="-87899" y="2828801"/>
          <a:ext cx="1168971" cy="127181"/>
        </a:xfrm>
        <a:prstGeom prst="rect">
          <a:avLst/>
        </a:prstGeom>
        <a:solidFill>
          <a:schemeClr val="accent1">
            <a:shade val="90000"/>
            <a:hueOff val="28533"/>
            <a:satOff val="-1094"/>
            <a:lumOff val="19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9A5D7-8516-46B3-BBCA-53AF433E0628}">
      <dsp:nvSpPr>
        <dsp:cNvPr id="0" name=""/>
        <dsp:cNvSpPr/>
      </dsp:nvSpPr>
      <dsp:spPr>
        <a:xfrm>
          <a:off x="47808" y="1981231"/>
          <a:ext cx="1739865" cy="107877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81"/>
            <a:satOff val="-1037"/>
            <a:lumOff val="20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Заключается договор на обследование и ректальной пальпации предоставленного стада КРС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79404" y="2012827"/>
        <a:ext cx="1676673" cy="1015583"/>
      </dsp:txXfrm>
    </dsp:sp>
    <dsp:sp modelId="{0865A1DA-93D2-4793-AB02-1CFD0E37B3DB}">
      <dsp:nvSpPr>
        <dsp:cNvPr id="0" name=""/>
        <dsp:cNvSpPr/>
      </dsp:nvSpPr>
      <dsp:spPr>
        <a:xfrm rot="5400000">
          <a:off x="-129878" y="4045315"/>
          <a:ext cx="1252929" cy="127181"/>
        </a:xfrm>
        <a:prstGeom prst="rect">
          <a:avLst/>
        </a:prstGeom>
        <a:solidFill>
          <a:schemeClr val="accent1">
            <a:shade val="90000"/>
            <a:hueOff val="57066"/>
            <a:satOff val="-2187"/>
            <a:lumOff val="39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AA638-1521-43EA-9086-2DDC8B1BE8A5}">
      <dsp:nvSpPr>
        <dsp:cNvPr id="0" name=""/>
        <dsp:cNvSpPr/>
      </dsp:nvSpPr>
      <dsp:spPr>
        <a:xfrm>
          <a:off x="3450" y="3271975"/>
          <a:ext cx="1828581" cy="84787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2962"/>
            <a:satOff val="-2074"/>
            <a:lumOff val="40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Выставляется счет, согласно прейскуранту или определенной договорённости на обследование стада.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28283" y="3296808"/>
        <a:ext cx="1778915" cy="798207"/>
      </dsp:txXfrm>
    </dsp:sp>
    <dsp:sp modelId="{FA2F9222-2544-4F17-AD73-710A38735B26}">
      <dsp:nvSpPr>
        <dsp:cNvPr id="0" name=""/>
        <dsp:cNvSpPr/>
      </dsp:nvSpPr>
      <dsp:spPr>
        <a:xfrm rot="279109">
          <a:off x="492608" y="4777902"/>
          <a:ext cx="2415144" cy="127181"/>
        </a:xfrm>
        <a:prstGeom prst="rect">
          <a:avLst/>
        </a:prstGeom>
        <a:solidFill>
          <a:schemeClr val="accent1">
            <a:shade val="90000"/>
            <a:hueOff val="85600"/>
            <a:satOff val="-3281"/>
            <a:lumOff val="59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180F4-C7D0-479A-A08F-31F2CD94BD62}">
      <dsp:nvSpPr>
        <dsp:cNvPr id="0" name=""/>
        <dsp:cNvSpPr/>
      </dsp:nvSpPr>
      <dsp:spPr>
        <a:xfrm>
          <a:off x="4588" y="4331817"/>
          <a:ext cx="1826306" cy="124779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79443"/>
            <a:satOff val="-3111"/>
            <a:lumOff val="60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После стопроцентной оплаты, высылаются специалисты на данное предприятие  для выполнения работ по обследованию данного стада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41135" y="4368364"/>
        <a:ext cx="1753212" cy="1174704"/>
      </dsp:txXfrm>
    </dsp:sp>
    <dsp:sp modelId="{53EBB5AB-B90C-4A94-B670-DD9D67AF0563}">
      <dsp:nvSpPr>
        <dsp:cNvPr id="0" name=""/>
        <dsp:cNvSpPr/>
      </dsp:nvSpPr>
      <dsp:spPr>
        <a:xfrm rot="16200000">
          <a:off x="2213043" y="4178512"/>
          <a:ext cx="1389084" cy="127181"/>
        </a:xfrm>
        <a:prstGeom prst="rect">
          <a:avLst/>
        </a:prstGeom>
        <a:solidFill>
          <a:schemeClr val="accent1">
            <a:shade val="90000"/>
            <a:hueOff val="114133"/>
            <a:satOff val="-4374"/>
            <a:lumOff val="79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E0C6E-5EC9-4E7D-BBE5-7C14B005EDF9}">
      <dsp:nvSpPr>
        <dsp:cNvPr id="0" name=""/>
        <dsp:cNvSpPr/>
      </dsp:nvSpPr>
      <dsp:spPr>
        <a:xfrm>
          <a:off x="2360681" y="4731742"/>
          <a:ext cx="1936119" cy="84787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05924"/>
            <a:satOff val="-4148"/>
            <a:lumOff val="80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По окончанию работ составляется Акт о состояния предоставленного стада КРС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2385514" y="4756575"/>
        <a:ext cx="1886453" cy="798207"/>
      </dsp:txXfrm>
    </dsp:sp>
    <dsp:sp modelId="{208D8E29-CE31-437E-827D-C606B7C1C55D}">
      <dsp:nvSpPr>
        <dsp:cNvPr id="0" name=""/>
        <dsp:cNvSpPr/>
      </dsp:nvSpPr>
      <dsp:spPr>
        <a:xfrm rot="16200000">
          <a:off x="2157417" y="2723815"/>
          <a:ext cx="1500336" cy="127181"/>
        </a:xfrm>
        <a:prstGeom prst="rect">
          <a:avLst/>
        </a:prstGeom>
        <a:solidFill>
          <a:schemeClr val="accent1">
            <a:shade val="90000"/>
            <a:hueOff val="142666"/>
            <a:satOff val="-5468"/>
            <a:lumOff val="9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2C82A-9F13-4331-B6D2-ED7EDCE38CFB}">
      <dsp:nvSpPr>
        <dsp:cNvPr id="0" name=""/>
        <dsp:cNvSpPr/>
      </dsp:nvSpPr>
      <dsp:spPr>
        <a:xfrm>
          <a:off x="2298362" y="2997865"/>
          <a:ext cx="2060757" cy="152190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405"/>
            <a:satOff val="-5185"/>
            <a:lumOff val="100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Совместно с руководителем и специалистами животноводческого предприятия определяется дальнейшие действия по работам  со стадом и стоимость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2342937" y="3042440"/>
        <a:ext cx="1971607" cy="1432758"/>
      </dsp:txXfrm>
    </dsp:sp>
    <dsp:sp modelId="{2DDB029F-7A55-4630-8C6E-0841EDAF7C96}">
      <dsp:nvSpPr>
        <dsp:cNvPr id="0" name=""/>
        <dsp:cNvSpPr/>
      </dsp:nvSpPr>
      <dsp:spPr>
        <a:xfrm rot="16200000">
          <a:off x="2170732" y="1229760"/>
          <a:ext cx="1473707" cy="127181"/>
        </a:xfrm>
        <a:prstGeom prst="rect">
          <a:avLst/>
        </a:prstGeom>
        <a:solidFill>
          <a:schemeClr val="accent1">
            <a:shade val="90000"/>
            <a:hueOff val="171199"/>
            <a:satOff val="-6561"/>
            <a:lumOff val="118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3BEF5-1CE5-42E8-B168-2FC77A0ED5B5}">
      <dsp:nvSpPr>
        <dsp:cNvPr id="0" name=""/>
        <dsp:cNvSpPr/>
      </dsp:nvSpPr>
      <dsp:spPr>
        <a:xfrm>
          <a:off x="2382959" y="1714049"/>
          <a:ext cx="1891564" cy="107184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58886"/>
            <a:satOff val="-6222"/>
            <a:lumOff val="120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Arial" pitchFamily="34" charset="0"/>
              <a:cs typeface="Arial" pitchFamily="34" charset="0"/>
            </a:rPr>
            <a:t>Заключается договор на оказание определенных услуг по одному из представленных договоров 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2414352" y="1745442"/>
        <a:ext cx="1828778" cy="1009062"/>
      </dsp:txXfrm>
    </dsp:sp>
    <dsp:sp modelId="{5DB65191-4133-4B27-9CB1-734CF8FD6E44}">
      <dsp:nvSpPr>
        <dsp:cNvPr id="0" name=""/>
        <dsp:cNvSpPr/>
      </dsp:nvSpPr>
      <dsp:spPr>
        <a:xfrm rot="21273104">
          <a:off x="2901737" y="360350"/>
          <a:ext cx="2589278" cy="127181"/>
        </a:xfrm>
        <a:prstGeom prst="rect">
          <a:avLst/>
        </a:prstGeom>
        <a:solidFill>
          <a:schemeClr val="accent1">
            <a:shade val="90000"/>
            <a:hueOff val="199732"/>
            <a:satOff val="-7655"/>
            <a:lumOff val="138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CEEE5-5791-4385-8C0E-A3C1AD42B2DD}">
      <dsp:nvSpPr>
        <dsp:cNvPr id="0" name=""/>
        <dsp:cNvSpPr/>
      </dsp:nvSpPr>
      <dsp:spPr>
        <a:xfrm>
          <a:off x="2526977" y="33783"/>
          <a:ext cx="1603527" cy="146829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85367"/>
            <a:satOff val="-7259"/>
            <a:lumOff val="141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Выставляется счет на оплату 50%, от общего счета на данную работу, согласно прейскуранту на основании договора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2569982" y="76788"/>
        <a:ext cx="1517517" cy="1382287"/>
      </dsp:txXfrm>
    </dsp:sp>
    <dsp:sp modelId="{55D5BB1A-8217-45A6-A0C3-0C572C8BC87F}">
      <dsp:nvSpPr>
        <dsp:cNvPr id="0" name=""/>
        <dsp:cNvSpPr/>
      </dsp:nvSpPr>
      <dsp:spPr>
        <a:xfrm rot="5400000">
          <a:off x="4909740" y="820300"/>
          <a:ext cx="1159399" cy="127181"/>
        </a:xfrm>
        <a:prstGeom prst="rect">
          <a:avLst/>
        </a:prstGeom>
        <a:solidFill>
          <a:schemeClr val="accent1">
            <a:shade val="90000"/>
            <a:hueOff val="228265"/>
            <a:satOff val="-8748"/>
            <a:lumOff val="15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484AC-9CBF-4884-BDBD-6B6A02205A33}">
      <dsp:nvSpPr>
        <dsp:cNvPr id="0" name=""/>
        <dsp:cNvSpPr/>
      </dsp:nvSpPr>
      <dsp:spPr>
        <a:xfrm>
          <a:off x="4825450" y="33783"/>
          <a:ext cx="2170288" cy="96697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11848"/>
            <a:satOff val="-8297"/>
            <a:lumOff val="161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После оплаты на предприятие направляются специалисты, необходимые ветеринарные медикаменты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4853772" y="62105"/>
        <a:ext cx="2113644" cy="910330"/>
      </dsp:txXfrm>
    </dsp:sp>
    <dsp:sp modelId="{01407DA6-DF62-4343-B383-16F88D429BAA}">
      <dsp:nvSpPr>
        <dsp:cNvPr id="0" name=""/>
        <dsp:cNvSpPr/>
      </dsp:nvSpPr>
      <dsp:spPr>
        <a:xfrm rot="5400000">
          <a:off x="4939320" y="1956290"/>
          <a:ext cx="1100239" cy="127181"/>
        </a:xfrm>
        <a:prstGeom prst="rect">
          <a:avLst/>
        </a:prstGeom>
        <a:solidFill>
          <a:schemeClr val="accent1">
            <a:shade val="90000"/>
            <a:hueOff val="256799"/>
            <a:satOff val="-9842"/>
            <a:lumOff val="178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94FEC-7774-4F54-B287-BEA3E8740134}">
      <dsp:nvSpPr>
        <dsp:cNvPr id="0" name=""/>
        <dsp:cNvSpPr/>
      </dsp:nvSpPr>
      <dsp:spPr>
        <a:xfrm>
          <a:off x="4848399" y="1212726"/>
          <a:ext cx="2124390" cy="94040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38329"/>
            <a:satOff val="-9334"/>
            <a:lumOff val="181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Arial" pitchFamily="34" charset="0"/>
              <a:cs typeface="Arial" pitchFamily="34" charset="0"/>
            </a:rPr>
            <a:t>Коровы  </a:t>
          </a:r>
          <a:r>
            <a:rPr lang="ru-RU" sz="1200" kern="1200" dirty="0" err="1" smtClean="0">
              <a:latin typeface="Arial" pitchFamily="34" charset="0"/>
              <a:cs typeface="Arial" pitchFamily="34" charset="0"/>
            </a:rPr>
            <a:t>чипируются</a:t>
          </a:r>
          <a:r>
            <a:rPr lang="ru-RU" sz="1200" kern="1200" dirty="0" smtClean="0">
              <a:latin typeface="Arial" pitchFamily="34" charset="0"/>
              <a:cs typeface="Arial" pitchFamily="34" charset="0"/>
            </a:rPr>
            <a:t>, составляется амбулаторная карта на каждую корову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4875942" y="1240269"/>
        <a:ext cx="2069304" cy="885316"/>
      </dsp:txXfrm>
    </dsp:sp>
    <dsp:sp modelId="{2AB97022-499B-43DF-A3DF-538AB34A9095}">
      <dsp:nvSpPr>
        <dsp:cNvPr id="0" name=""/>
        <dsp:cNvSpPr/>
      </dsp:nvSpPr>
      <dsp:spPr>
        <a:xfrm rot="5400000">
          <a:off x="4864310" y="3137102"/>
          <a:ext cx="1250259" cy="127181"/>
        </a:xfrm>
        <a:prstGeom prst="rect">
          <a:avLst/>
        </a:prstGeom>
        <a:solidFill>
          <a:schemeClr val="accent1">
            <a:shade val="90000"/>
            <a:hueOff val="285332"/>
            <a:satOff val="-10935"/>
            <a:lumOff val="198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1CD3F-EFAA-4386-B20C-40E32B8A6A5A}">
      <dsp:nvSpPr>
        <dsp:cNvPr id="0" name=""/>
        <dsp:cNvSpPr/>
      </dsp:nvSpPr>
      <dsp:spPr>
        <a:xfrm>
          <a:off x="4831760" y="2365097"/>
          <a:ext cx="2157669" cy="84787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810"/>
            <a:satOff val="-10371"/>
            <a:lumOff val="201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В течение трех месяцев проводятся регламентные работы и подтверждается стельность коров или их выздоровление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4856593" y="2389930"/>
        <a:ext cx="2108003" cy="798207"/>
      </dsp:txXfrm>
    </dsp:sp>
    <dsp:sp modelId="{13E83153-8E84-4B74-96D4-5C98A69D1819}">
      <dsp:nvSpPr>
        <dsp:cNvPr id="0" name=""/>
        <dsp:cNvSpPr/>
      </dsp:nvSpPr>
      <dsp:spPr>
        <a:xfrm rot="21577016">
          <a:off x="5489413" y="3754240"/>
          <a:ext cx="2390767" cy="127181"/>
        </a:xfrm>
        <a:prstGeom prst="rect">
          <a:avLst/>
        </a:prstGeom>
        <a:solidFill>
          <a:schemeClr val="accent1">
            <a:shade val="90000"/>
            <a:hueOff val="313865"/>
            <a:satOff val="-12029"/>
            <a:lumOff val="218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E0EC6-CA30-47AB-8290-96A0AAEEFCCB}">
      <dsp:nvSpPr>
        <dsp:cNvPr id="0" name=""/>
        <dsp:cNvSpPr/>
      </dsp:nvSpPr>
      <dsp:spPr>
        <a:xfrm>
          <a:off x="4898318" y="3424939"/>
          <a:ext cx="2024553" cy="124242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91291"/>
            <a:satOff val="-11408"/>
            <a:lumOff val="221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rial" pitchFamily="34" charset="0"/>
              <a:cs typeface="Arial" pitchFamily="34" charset="0"/>
            </a:rPr>
            <a:t>C</a:t>
          </a:r>
          <a:r>
            <a:rPr lang="ru-RU" sz="1200" kern="1200" dirty="0" err="1" smtClean="0">
              <a:latin typeface="Arial" pitchFamily="34" charset="0"/>
              <a:cs typeface="Arial" pitchFamily="34" charset="0"/>
            </a:rPr>
            <a:t>овместно</a:t>
          </a:r>
          <a:r>
            <a:rPr lang="ru-RU" sz="1200" kern="1200" dirty="0" smtClean="0">
              <a:latin typeface="Arial" pitchFamily="34" charset="0"/>
              <a:cs typeface="Arial" pitchFamily="34" charset="0"/>
            </a:rPr>
            <a:t> со специалистами животноводческого предприятия составляется Акт о состоянии предложного для работы стада КРС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4934707" y="3461328"/>
        <a:ext cx="1951775" cy="1169645"/>
      </dsp:txXfrm>
    </dsp:sp>
    <dsp:sp modelId="{08F03EEE-F0ED-4B4C-9DDC-F40BEF1D7097}">
      <dsp:nvSpPr>
        <dsp:cNvPr id="0" name=""/>
        <dsp:cNvSpPr/>
      </dsp:nvSpPr>
      <dsp:spPr>
        <a:xfrm rot="16200000">
          <a:off x="7242956" y="3100579"/>
          <a:ext cx="1274395" cy="127181"/>
        </a:xfrm>
        <a:prstGeom prst="rect">
          <a:avLst/>
        </a:prstGeom>
        <a:solidFill>
          <a:schemeClr val="accent1">
            <a:shade val="90000"/>
            <a:hueOff val="342398"/>
            <a:satOff val="-13122"/>
            <a:lumOff val="237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07B42-3142-4EC4-B52E-23D26DC565D3}">
      <dsp:nvSpPr>
        <dsp:cNvPr id="0" name=""/>
        <dsp:cNvSpPr/>
      </dsp:nvSpPr>
      <dsp:spPr>
        <a:xfrm>
          <a:off x="7462069" y="3376348"/>
          <a:ext cx="1678479" cy="129101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17772"/>
            <a:satOff val="-12445"/>
            <a:lumOff val="241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На основании данного Акта выставляется счет на оплату 30 или 50 %  от общего счета, согласно заключенных договоров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7499882" y="3414161"/>
        <a:ext cx="1602853" cy="1215389"/>
      </dsp:txXfrm>
    </dsp:sp>
    <dsp:sp modelId="{F3435BE4-E3AE-49B6-807F-A3FEE26CFD48}">
      <dsp:nvSpPr>
        <dsp:cNvPr id="0" name=""/>
        <dsp:cNvSpPr/>
      </dsp:nvSpPr>
      <dsp:spPr>
        <a:xfrm rot="16200000">
          <a:off x="7353014" y="1930678"/>
          <a:ext cx="1054278" cy="127181"/>
        </a:xfrm>
        <a:prstGeom prst="rect">
          <a:avLst/>
        </a:prstGeom>
        <a:solidFill>
          <a:schemeClr val="accent1">
            <a:shade val="90000"/>
            <a:hueOff val="370931"/>
            <a:satOff val="-14216"/>
            <a:lumOff val="257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C66C9-C333-43D5-9D51-B219603B681B}">
      <dsp:nvSpPr>
        <dsp:cNvPr id="0" name=""/>
        <dsp:cNvSpPr/>
      </dsp:nvSpPr>
      <dsp:spPr>
        <a:xfrm>
          <a:off x="7594747" y="2316505"/>
          <a:ext cx="1413123" cy="84787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44253"/>
            <a:satOff val="-13482"/>
            <a:lumOff val="26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После отела, полученных телят чипируют и вакцинируют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7619580" y="2341338"/>
        <a:ext cx="1363457" cy="798207"/>
      </dsp:txXfrm>
    </dsp:sp>
    <dsp:sp modelId="{97EF7F12-90B8-44DA-AAEE-B2606C57A421}">
      <dsp:nvSpPr>
        <dsp:cNvPr id="0" name=""/>
        <dsp:cNvSpPr/>
      </dsp:nvSpPr>
      <dsp:spPr>
        <a:xfrm>
          <a:off x="7594747" y="1256663"/>
          <a:ext cx="1413123" cy="84787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70734"/>
            <a:satOff val="-14519"/>
            <a:lumOff val="282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smtClean="0">
              <a:latin typeface="Arial" pitchFamily="34" charset="0"/>
              <a:cs typeface="Arial" pitchFamily="34" charset="0"/>
            </a:rPr>
            <a:t>Выставляется счет для окончательного расчета</a:t>
          </a:r>
          <a:endParaRPr lang="ru-RU" sz="1200" kern="1200" dirty="0">
            <a:latin typeface="Arial" pitchFamily="34" charset="0"/>
            <a:cs typeface="Arial" pitchFamily="34" charset="0"/>
          </a:endParaRPr>
        </a:p>
      </dsp:txBody>
      <dsp:txXfrm>
        <a:off x="7619580" y="1281496"/>
        <a:ext cx="1363457" cy="7982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A12FB-6D16-45B3-A191-3702459528BE}">
      <dsp:nvSpPr>
        <dsp:cNvPr id="0" name=""/>
        <dsp:cNvSpPr/>
      </dsp:nvSpPr>
      <dsp:spPr>
        <a:xfrm>
          <a:off x="0" y="0"/>
          <a:ext cx="7789333" cy="11381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latin typeface="Arial" pitchFamily="34" charset="0"/>
              <a:cs typeface="Arial" pitchFamily="34" charset="0"/>
            </a:rPr>
            <a:t>ОЛИН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err="1" smtClean="0">
              <a:latin typeface="Arial" pitchFamily="34" charset="0"/>
              <a:cs typeface="Arial" pitchFamily="34" charset="0"/>
            </a:rPr>
            <a:t>Пробиотическая</a:t>
          </a:r>
          <a:r>
            <a:rPr lang="ru-RU" sz="1100" b="1" kern="1200" dirty="0" smtClean="0">
              <a:latin typeface="Arial" pitchFamily="34" charset="0"/>
              <a:cs typeface="Arial" pitchFamily="34" charset="0"/>
            </a:rPr>
            <a:t> кормовая добавка на основе живых, антагонистически активных бактерий, применяемая для  профилактики и лечения животных при желудочно-кишечных болезнях, улучшения перевариваемости </a:t>
          </a:r>
          <a:r>
            <a:rPr lang="ru-RU" sz="1100" b="1" kern="1200" dirty="0" err="1" smtClean="0">
              <a:latin typeface="Arial" pitchFamily="34" charset="0"/>
              <a:cs typeface="Arial" pitchFamily="34" charset="0"/>
            </a:rPr>
            <a:t>корма,стимуляции</a:t>
          </a:r>
          <a:r>
            <a:rPr lang="ru-RU" sz="1100" b="1" kern="1200" dirty="0" smtClean="0">
              <a:latin typeface="Arial" pitchFamily="34" charset="0"/>
              <a:cs typeface="Arial" pitchFamily="34" charset="0"/>
            </a:rPr>
            <a:t> иммунной системы при бактериальных и вирусных инфекциях</a:t>
          </a:r>
          <a:endParaRPr lang="ru-RU" sz="1100" kern="1200" dirty="0">
            <a:latin typeface="Arial" pitchFamily="34" charset="0"/>
            <a:cs typeface="Arial" pitchFamily="34" charset="0"/>
          </a:endParaRPr>
        </a:p>
      </dsp:txBody>
      <dsp:txXfrm>
        <a:off x="1650490" y="0"/>
        <a:ext cx="6138842" cy="1138122"/>
      </dsp:txXfrm>
    </dsp:sp>
    <dsp:sp modelId="{90FF375A-3762-43A2-81BD-77E342A81664}">
      <dsp:nvSpPr>
        <dsp:cNvPr id="0" name=""/>
        <dsp:cNvSpPr/>
      </dsp:nvSpPr>
      <dsp:spPr>
        <a:xfrm>
          <a:off x="159371" y="34710"/>
          <a:ext cx="1284975" cy="10687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5D5D4-2B1B-4864-91F0-A9A28120A6EF}">
      <dsp:nvSpPr>
        <dsp:cNvPr id="0" name=""/>
        <dsp:cNvSpPr/>
      </dsp:nvSpPr>
      <dsp:spPr>
        <a:xfrm>
          <a:off x="0" y="1230746"/>
          <a:ext cx="7789333" cy="1190668"/>
        </a:xfrm>
        <a:prstGeom prst="roundRect">
          <a:avLst>
            <a:gd name="adj" fmla="val 10000"/>
          </a:avLst>
        </a:prstGeom>
        <a:solidFill>
          <a:schemeClr val="accent2">
            <a:hueOff val="-4051890"/>
            <a:satOff val="8333"/>
            <a:lumOff val="-6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latin typeface="Arial" pitchFamily="34" charset="0"/>
              <a:cs typeface="Arial" pitchFamily="34" charset="0"/>
            </a:rPr>
            <a:t>ВАКОЛИН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latin typeface="Arial" pitchFamily="34" charset="0"/>
              <a:cs typeface="Arial" pitchFamily="34" charset="0"/>
            </a:rPr>
            <a:t>Инактивированная, ассоциированная вакцина, изготовленная из патогенных микроорганизмов, выделенных от больных маститом и эндометритом коров, и применяемая для профилактики и лечения животных при маститах, эндометритах и желудочно-кишечных болезнях молодняка </a:t>
          </a:r>
          <a:endParaRPr lang="ru-RU" sz="1100" kern="1200" dirty="0">
            <a:latin typeface="Arial" pitchFamily="34" charset="0"/>
            <a:cs typeface="Arial" pitchFamily="34" charset="0"/>
          </a:endParaRPr>
        </a:p>
      </dsp:txBody>
      <dsp:txXfrm>
        <a:off x="1650490" y="1230746"/>
        <a:ext cx="6138842" cy="1190668"/>
      </dsp:txXfrm>
    </dsp:sp>
    <dsp:sp modelId="{A71A5644-89E6-4EF5-B68D-28D7D61D36EB}">
      <dsp:nvSpPr>
        <dsp:cNvPr id="0" name=""/>
        <dsp:cNvSpPr/>
      </dsp:nvSpPr>
      <dsp:spPr>
        <a:xfrm>
          <a:off x="211450" y="1265584"/>
          <a:ext cx="1198233" cy="110390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F58C6-89D6-4B2E-A2C2-17D650868826}">
      <dsp:nvSpPr>
        <dsp:cNvPr id="0" name=""/>
        <dsp:cNvSpPr/>
      </dsp:nvSpPr>
      <dsp:spPr>
        <a:xfrm>
          <a:off x="0" y="2514039"/>
          <a:ext cx="7789333" cy="897502"/>
        </a:xfrm>
        <a:prstGeom prst="roundRect">
          <a:avLst>
            <a:gd name="adj" fmla="val 10000"/>
          </a:avLst>
        </a:prstGeom>
        <a:solidFill>
          <a:schemeClr val="accent2">
            <a:hueOff val="-8103780"/>
            <a:satOff val="16667"/>
            <a:lumOff val="-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latin typeface="Arial" pitchFamily="34" charset="0"/>
              <a:cs typeface="Arial" pitchFamily="34" charset="0"/>
            </a:rPr>
            <a:t>РАСТОЛИН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latin typeface="Arial" pitchFamily="34" charset="0"/>
              <a:cs typeface="Arial" pitchFamily="34" charset="0"/>
            </a:rPr>
            <a:t>Внутриматочная суспензия, изготовленная на основе живых, антагонистически активных бактерий, применяемая для профилактики и лечения животных при послеродовых и хронических эндометритах</a:t>
          </a:r>
          <a:endParaRPr lang="ru-RU" sz="1100" kern="1200" dirty="0">
            <a:latin typeface="Arial" pitchFamily="34" charset="0"/>
            <a:cs typeface="Arial" pitchFamily="34" charset="0"/>
          </a:endParaRPr>
        </a:p>
      </dsp:txBody>
      <dsp:txXfrm>
        <a:off x="1650490" y="2514039"/>
        <a:ext cx="6138842" cy="897502"/>
      </dsp:txXfrm>
    </dsp:sp>
    <dsp:sp modelId="{300ABA11-DDFC-48F7-8949-01E8DF7614AF}">
      <dsp:nvSpPr>
        <dsp:cNvPr id="0" name=""/>
        <dsp:cNvSpPr/>
      </dsp:nvSpPr>
      <dsp:spPr>
        <a:xfrm>
          <a:off x="344835" y="2603496"/>
          <a:ext cx="901054" cy="736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D5B62-AE6C-4F3C-A7EA-FF24CB6EE59C}">
      <dsp:nvSpPr>
        <dsp:cNvPr id="0" name=""/>
        <dsp:cNvSpPr/>
      </dsp:nvSpPr>
      <dsp:spPr>
        <a:xfrm>
          <a:off x="0" y="3504166"/>
          <a:ext cx="7789333" cy="1046794"/>
        </a:xfrm>
        <a:prstGeom prst="roundRect">
          <a:avLst>
            <a:gd name="adj" fmla="val 10000"/>
          </a:avLst>
        </a:prstGeom>
        <a:solidFill>
          <a:schemeClr val="accent2">
            <a:hueOff val="-12155671"/>
            <a:satOff val="25001"/>
            <a:lumOff val="-19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smtClean="0">
              <a:latin typeface="Arial" pitchFamily="34" charset="0"/>
              <a:cs typeface="Arial" pitchFamily="34" charset="0"/>
            </a:rPr>
            <a:t>ИММУНОЛИН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smtClean="0">
              <a:latin typeface="Arial" pitchFamily="34" charset="0"/>
              <a:cs typeface="Arial" pitchFamily="34" charset="0"/>
            </a:rPr>
            <a:t>Неспецифический гамма-глобулин, полученный из сыворотки крови 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smtClean="0">
              <a:latin typeface="Arial" pitchFamily="34" charset="0"/>
              <a:cs typeface="Arial" pitchFamily="34" charset="0"/>
            </a:rPr>
            <a:t>здоровых, вакцинированных коров, применяемый для профилактики и 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smtClean="0">
              <a:latin typeface="Arial" pitchFamily="34" charset="0"/>
              <a:cs typeface="Arial" pitchFamily="34" charset="0"/>
            </a:rPr>
            <a:t>лечения животных при смешанных инфекционных болезнях</a:t>
          </a:r>
          <a:endParaRPr lang="ru-RU" sz="1100" b="1" kern="1200" dirty="0">
            <a:latin typeface="Arial" pitchFamily="34" charset="0"/>
            <a:cs typeface="Arial" pitchFamily="34" charset="0"/>
          </a:endParaRPr>
        </a:p>
      </dsp:txBody>
      <dsp:txXfrm>
        <a:off x="1650490" y="3504166"/>
        <a:ext cx="6138842" cy="1046794"/>
      </dsp:txXfrm>
    </dsp:sp>
    <dsp:sp modelId="{D0ABEF32-2AA6-491B-B2F9-E090E66DD3FB}">
      <dsp:nvSpPr>
        <dsp:cNvPr id="0" name=""/>
        <dsp:cNvSpPr/>
      </dsp:nvSpPr>
      <dsp:spPr>
        <a:xfrm>
          <a:off x="331492" y="3567368"/>
          <a:ext cx="978527" cy="92039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69606-3317-4D22-BB6E-78FDE62A8C8A}">
      <dsp:nvSpPr>
        <dsp:cNvPr id="0" name=""/>
        <dsp:cNvSpPr/>
      </dsp:nvSpPr>
      <dsp:spPr>
        <a:xfrm>
          <a:off x="0" y="4644821"/>
          <a:ext cx="7789333" cy="926243"/>
        </a:xfrm>
        <a:prstGeom prst="roundRect">
          <a:avLst>
            <a:gd name="adj" fmla="val 10000"/>
          </a:avLst>
        </a:prstGeom>
        <a:solidFill>
          <a:schemeClr val="accent2">
            <a:hueOff val="-16207560"/>
            <a:satOff val="33334"/>
            <a:lumOff val="-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latin typeface="Arial" pitchFamily="34" charset="0"/>
              <a:cs typeface="Arial" pitchFamily="34" charset="0"/>
            </a:rPr>
            <a:t>ТКАНОЛИН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latin typeface="Arial" pitchFamily="34" charset="0"/>
              <a:cs typeface="Arial" pitchFamily="34" charset="0"/>
            </a:rPr>
            <a:t>Тканевый биостимулятор иммунной системы животных, применяемый для активизации иммунитета крупного рогатого скота и профилактики  инфекционных болезней</a:t>
          </a:r>
          <a:endParaRPr lang="ru-RU" sz="1100" b="1" kern="1200" dirty="0">
            <a:latin typeface="Arial" pitchFamily="34" charset="0"/>
            <a:cs typeface="Arial" pitchFamily="34" charset="0"/>
          </a:endParaRPr>
        </a:p>
      </dsp:txBody>
      <dsp:txXfrm>
        <a:off x="1650490" y="4644821"/>
        <a:ext cx="6138842" cy="926243"/>
      </dsp:txXfrm>
    </dsp:sp>
    <dsp:sp modelId="{6BA3B03D-01FD-468B-B9BE-9687A6713973}">
      <dsp:nvSpPr>
        <dsp:cNvPr id="0" name=""/>
        <dsp:cNvSpPr/>
      </dsp:nvSpPr>
      <dsp:spPr>
        <a:xfrm>
          <a:off x="201176" y="4722412"/>
          <a:ext cx="1340762" cy="76858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#5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906" y="463823"/>
            <a:ext cx="7839635" cy="977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307" y="2218267"/>
            <a:ext cx="7839635" cy="3327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Предложение о сотрудничестве по улучшению воспроизводительных функций КРС</a:t>
            </a:r>
            <a:r>
              <a:rPr lang="ru-RU" b="1" dirty="0" smtClean="0">
                <a:ln w="28575" cmpd="sng">
                  <a:solidFill>
                    <a:srgbClr val="002060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ru-RU" b="1" dirty="0" smtClean="0">
                <a:ln w="28575" cmpd="sng">
                  <a:solidFill>
                    <a:srgbClr val="002060"/>
                  </a:solidFill>
                  <a:prstDash val="solid"/>
                </a:ln>
                <a:solidFill>
                  <a:srgbClr val="00CC0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ru-RU" dirty="0">
              <a:ln w="28575" cmpd="sng">
                <a:solidFill>
                  <a:srgbClr val="002060"/>
                </a:solidFill>
                <a:prstDash val="solid"/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42533" y="975267"/>
            <a:ext cx="60367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sz="32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ФГБОУ ВО </a:t>
            </a:r>
            <a:r>
              <a:rPr lang="ru-RU" sz="3200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МГАВМиБ</a:t>
            </a:r>
            <a:endParaRPr lang="ru-RU" sz="32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1441981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0488" algn="l"/>
                <a:tab pos="630238" algn="l"/>
              </a:tabLst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Схема 11"/>
          <p:cNvGraphicFramePr/>
          <p:nvPr/>
        </p:nvGraphicFramePr>
        <p:xfrm>
          <a:off x="203202" y="1591733"/>
          <a:ext cx="8746067" cy="5139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Заголовок 1"/>
          <p:cNvSpPr txBox="1">
            <a:spLocks/>
          </p:cNvSpPr>
          <p:nvPr/>
        </p:nvSpPr>
        <p:spPr>
          <a:xfrm>
            <a:off x="381001" y="829733"/>
            <a:ext cx="8415866" cy="7535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Наименование ветеринарных услуг, оказываемых</a:t>
            </a:r>
            <a:r>
              <a:rPr kumimoji="0" lang="ru-RU" sz="2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ООО «</a:t>
            </a:r>
            <a:r>
              <a:rPr kumimoji="0" lang="ru-RU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Мировет</a:t>
            </a:r>
            <a:r>
              <a:rPr kumimoji="0" lang="ru-RU" sz="2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» хозяйствам для повышения воспроизводства КРС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/>
          <p:cNvGraphicFramePr/>
          <p:nvPr/>
        </p:nvGraphicFramePr>
        <p:xfrm>
          <a:off x="220135" y="1549400"/>
          <a:ext cx="5520266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Заголовок 1"/>
          <p:cNvSpPr txBox="1">
            <a:spLocks/>
          </p:cNvSpPr>
          <p:nvPr/>
        </p:nvSpPr>
        <p:spPr>
          <a:xfrm>
            <a:off x="440269" y="872066"/>
            <a:ext cx="8415866" cy="48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Прогнозируемые результаты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147" name="Picture 3" descr="https://afc.libarts.colostate.edu/wp-content/uploads/sites/45/2017/01/Dairy-Cow-Pixabay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7602" y="1574800"/>
            <a:ext cx="3027169" cy="51646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Схема 9"/>
          <p:cNvGraphicFramePr/>
          <p:nvPr/>
        </p:nvGraphicFramePr>
        <p:xfrm>
          <a:off x="0" y="1134534"/>
          <a:ext cx="9144000" cy="561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Заголовок 1"/>
          <p:cNvSpPr txBox="1">
            <a:spLocks/>
          </p:cNvSpPr>
          <p:nvPr/>
        </p:nvSpPr>
        <p:spPr>
          <a:xfrm>
            <a:off x="423336" y="110064"/>
            <a:ext cx="8415866" cy="92286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Пошаговые</a:t>
            </a:r>
            <a:r>
              <a:rPr kumimoji="0" lang="ru-RU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 действия по лечению и восстановлению стада КРС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arpeflu.ru/wp-content/uploads/2017/01/2-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15533"/>
            <a:ext cx="9144000" cy="5342468"/>
          </a:xfrm>
          <a:prstGeom prst="rect">
            <a:avLst/>
          </a:prstGeom>
          <a:noFill/>
        </p:spPr>
      </p:pic>
      <p:graphicFrame>
        <p:nvGraphicFramePr>
          <p:cNvPr id="2" name="Схема 1"/>
          <p:cNvGraphicFramePr/>
          <p:nvPr/>
        </p:nvGraphicFramePr>
        <p:xfrm>
          <a:off x="1354666" y="1286933"/>
          <a:ext cx="7789333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Заголовок 1"/>
          <p:cNvSpPr txBox="1">
            <a:spLocks/>
          </p:cNvSpPr>
          <p:nvPr/>
        </p:nvSpPr>
        <p:spPr>
          <a:xfrm>
            <a:off x="304802" y="778933"/>
            <a:ext cx="8415866" cy="4402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Наши препараты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74136" y="829734"/>
            <a:ext cx="8415866" cy="4402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Преимущества сотрудничества с нами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5" name="Схема 14"/>
          <p:cNvGraphicFramePr/>
          <p:nvPr>
            <p:extLst>
              <p:ext uri="{D42A27DB-BD31-4B8C-83A1-F6EECF244321}">
                <p14:modId xmlns:p14="http://schemas.microsoft.com/office/powerpoint/2010/main" val="1384370160"/>
              </p:ext>
            </p:extLst>
          </p:nvPr>
        </p:nvGraphicFramePr>
        <p:xfrm>
          <a:off x="177800" y="1286933"/>
          <a:ext cx="8779933" cy="541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30" name="Picture 10" descr="Похожее изображение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06066" y="1430337"/>
            <a:ext cx="2777066" cy="1981729"/>
          </a:xfrm>
          <a:prstGeom prst="rect">
            <a:avLst/>
          </a:prstGeom>
          <a:noFill/>
        </p:spPr>
      </p:pic>
      <p:pic>
        <p:nvPicPr>
          <p:cNvPr id="17" name="Picture 10" descr="Похожее изображение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448733" y="1430337"/>
            <a:ext cx="2500841" cy="182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http://gripptips.ru/wp-content/uploads/2017/02/vaccin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04" y="1397000"/>
            <a:ext cx="9121424" cy="5461001"/>
          </a:xfrm>
          <a:prstGeom prst="rect">
            <a:avLst/>
          </a:prstGeom>
          <a:noFill/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304802" y="778933"/>
            <a:ext cx="8415866" cy="4402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Наши цели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6" name="Схема 5"/>
          <p:cNvGraphicFramePr/>
          <p:nvPr/>
        </p:nvGraphicFramePr>
        <p:xfrm>
          <a:off x="143934" y="1532467"/>
          <a:ext cx="6011333" cy="5111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sbs7.ru/wp-content/uploads/2015/07/1430898112_buh-1900x700_c.jpg"/>
          <p:cNvPicPr>
            <a:picLocks noChangeAspect="1" noChangeArrowheads="1"/>
          </p:cNvPicPr>
          <p:nvPr/>
        </p:nvPicPr>
        <p:blipFill>
          <a:blip r:embed="rId2" cstate="print"/>
          <a:srcRect t="18492" b="11845"/>
          <a:stretch>
            <a:fillRect/>
          </a:stretch>
        </p:blipFill>
        <p:spPr bwMode="auto">
          <a:xfrm>
            <a:off x="186268" y="1388535"/>
            <a:ext cx="8763000" cy="1439332"/>
          </a:xfrm>
          <a:prstGeom prst="rect">
            <a:avLst/>
          </a:prstGeom>
          <a:noFill/>
        </p:spPr>
      </p:pic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177801" y="2971800"/>
          <a:ext cx="5232400" cy="3733800"/>
        </p:xfrm>
        <a:graphic>
          <a:graphicData uri="http://schemas.openxmlformats.org/drawingml/2006/table">
            <a:tbl>
              <a:tblPr/>
              <a:tblGrid>
                <a:gridCol w="4538134"/>
                <a:gridCol w="694266"/>
              </a:tblGrid>
              <a:tr h="392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Показатели рентабельности 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хозяйства</a:t>
                      </a:r>
                      <a:endParaRPr lang="ru-RU" sz="14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653">
                <a:tc>
                  <a:txBody>
                    <a:bodyPr/>
                    <a:lstStyle/>
                    <a:p>
                      <a:pPr fontAlgn="b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Снижение заболеваемости коров клиническими маститами инфекционной природы, %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90,0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959">
                <a:tc>
                  <a:txBody>
                    <a:bodyPr/>
                    <a:lstStyle/>
                    <a:p>
                      <a:pPr fontAlgn="b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Снижение заболеваемости коров </a:t>
                      </a:r>
                      <a:r>
                        <a:rPr lang="ru-RU" sz="1400" kern="120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хроническими </a:t>
                      </a: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маститами инфекционной природы, % 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93,8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330">
                <a:tc>
                  <a:txBody>
                    <a:bodyPr/>
                    <a:lstStyle/>
                    <a:p>
                      <a:pPr fontAlgn="b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Снижение заболеваемости коров эндометритами, % 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95,0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61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Снижение заболеваемости молодняка крупного рогатого скота респираторными болезнями, %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45,0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877">
                <a:tc>
                  <a:txBody>
                    <a:bodyPr/>
                    <a:lstStyle/>
                    <a:p>
                      <a:pPr fontAlgn="b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Повышение выхода телят на 100 коров, </a:t>
                      </a: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%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35,3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fontAlgn="b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Получение дополнительной продукции, %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28,5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fontAlgn="b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Снижение затрат на лечение, %.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1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rgbClr val="000000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54,2 </a:t>
                      </a:r>
                      <a:endParaRPr lang="ru-RU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7311" marR="6731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458" name="Picture 2" descr="C:\Users\Иринушка!\Dropbox\Pictures\КМ\dreamstimeextralarge_47119318.jpg"/>
          <p:cNvPicPr>
            <a:picLocks noChangeAspect="1" noChangeArrowheads="1"/>
          </p:cNvPicPr>
          <p:nvPr/>
        </p:nvPicPr>
        <p:blipFill>
          <a:blip r:embed="rId3" cstate="print"/>
          <a:srcRect r="35714"/>
          <a:stretch>
            <a:fillRect/>
          </a:stretch>
        </p:blipFill>
        <p:spPr bwMode="auto">
          <a:xfrm>
            <a:off x="5509281" y="2980268"/>
            <a:ext cx="3507719" cy="3716864"/>
          </a:xfrm>
          <a:prstGeom prst="rect">
            <a:avLst/>
          </a:prstGeom>
          <a:noFill/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558802" y="888998"/>
            <a:ext cx="8415866" cy="4402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Высокая эффективность сотрудничества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48735" y="863598"/>
            <a:ext cx="8415866" cy="4402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Прайс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Calibri" pitchFamily="34" charset="0"/>
                <a:cs typeface="Arial" pitchFamily="34" charset="0"/>
              </a:rPr>
              <a:t> - лист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62182"/>
              </p:ext>
            </p:extLst>
          </p:nvPr>
        </p:nvGraphicFramePr>
        <p:xfrm>
          <a:off x="880533" y="1532467"/>
          <a:ext cx="7594600" cy="4915567"/>
        </p:xfrm>
        <a:graphic>
          <a:graphicData uri="http://schemas.openxmlformats.org/drawingml/2006/table">
            <a:tbl>
              <a:tblPr/>
              <a:tblGrid>
                <a:gridCol w="3547929"/>
                <a:gridCol w="4046671"/>
              </a:tblGrid>
              <a:tr h="9834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ОЛИН</a:t>
                      </a:r>
                      <a:r>
                        <a:rPr lang="ru-RU" sz="1600" b="1" kern="150" baseline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endParaRPr lang="ru-RU" sz="1600" b="0" kern="150" baseline="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0" kern="150" baseline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(</a:t>
                      </a:r>
                      <a:r>
                        <a:rPr lang="ru-RU" sz="1600" b="0" kern="150" baseline="0" dirty="0" err="1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пробиотическая</a:t>
                      </a:r>
                      <a:r>
                        <a:rPr lang="ru-RU" sz="1600" b="0" kern="150" baseline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кормовая добавка)</a:t>
                      </a:r>
                      <a:endParaRPr lang="ru-RU" sz="1600" kern="15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ru-RU" sz="1600" b="1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800 руб</a:t>
                      </a:r>
                      <a:r>
                        <a:rPr lang="ru-RU" sz="1600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./ кг.(мешок 20 кг.)</a:t>
                      </a: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39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ВАКОЛИН для КРС</a:t>
                      </a:r>
                      <a:endParaRPr lang="ru-RU" sz="1600" kern="15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(Вакцина против маститов)</a:t>
                      </a: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5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180 руб./доза – 5 мл.</a:t>
                      </a:r>
                      <a:endParaRPr lang="ru-RU" sz="1600" kern="15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100 мл. фл.- 20 доз.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20 мл. фл. – 4 дозы</a:t>
                      </a: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39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ТКАНОЛИН для КРС</a:t>
                      </a:r>
                      <a:endParaRPr lang="ru-RU" sz="1600" kern="15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(вакцина против смешанных инфекций)</a:t>
                      </a: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5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220 руб./доза – 5 мл.</a:t>
                      </a:r>
                      <a:endParaRPr lang="ru-RU" sz="1600" kern="15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100 мл. фл.- 20 доз.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5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20 мл. фл. – 4 дозы</a:t>
                      </a: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29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50" cap="all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Растолин</a:t>
                      </a:r>
                      <a:r>
                        <a:rPr lang="ru-RU" sz="1600" b="1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для </a:t>
                      </a:r>
                      <a:r>
                        <a:rPr lang="ru-RU" sz="1600" b="1" kern="1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КРС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0" kern="1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(внутриматочная </a:t>
                      </a:r>
                      <a:r>
                        <a:rPr lang="ru-RU" sz="1600" b="0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суспензия)</a:t>
                      </a: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280 руб./ доза – 100 мл.</a:t>
                      </a:r>
                      <a:endParaRPr lang="ru-RU" sz="1600" kern="15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14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ИММУНОЛИН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(иммуноглобулин)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600" b="0" kern="15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kern="15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12 руб. мл для </a:t>
                      </a:r>
                      <a:r>
                        <a:rPr lang="ru-RU" sz="1600" b="1" kern="150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сельхозживотных</a:t>
                      </a:r>
                      <a:endParaRPr lang="ru-RU" sz="1600" kern="15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260" marR="68260" marT="0" marB="0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40000"/>
            <a:ext cx="9166880" cy="4317999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159933" y="1147855"/>
            <a:ext cx="7111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err="1" smtClean="0">
                <a:solidFill>
                  <a:srgbClr val="CC0066"/>
                </a:solidFill>
              </a:rPr>
              <a:t>Грязнева</a:t>
            </a:r>
            <a:r>
              <a:rPr lang="ru-RU" b="1" dirty="0" smtClean="0">
                <a:solidFill>
                  <a:srgbClr val="CC0066"/>
                </a:solidFill>
              </a:rPr>
              <a:t> Татьяна Николаевна </a:t>
            </a:r>
          </a:p>
          <a:p>
            <a:r>
              <a:rPr lang="ru-RU" b="1" dirty="0" smtClean="0">
                <a:solidFill>
                  <a:schemeClr val="tx1"/>
                </a:solidFill>
              </a:rPr>
              <a:t>Заведующая кафедрой микробиологии ФГБОУ ВО </a:t>
            </a:r>
            <a:r>
              <a:rPr lang="ru-RU" b="1" dirty="0" err="1" smtClean="0">
                <a:solidFill>
                  <a:schemeClr val="tx1"/>
                </a:solidFill>
              </a:rPr>
              <a:t>МГАВМиБ-МВА</a:t>
            </a:r>
            <a:r>
              <a:rPr lang="ru-RU" b="1" dirty="0" smtClean="0">
                <a:solidFill>
                  <a:schemeClr val="tx1"/>
                </a:solidFill>
              </a:rPr>
              <a:t> имени К.И. Скрябина, доктор биологических наук, профессор</a:t>
            </a:r>
          </a:p>
          <a:p>
            <a:pPr algn="ctr"/>
            <a:r>
              <a:rPr lang="ru-RU" b="1" dirty="0" smtClean="0"/>
              <a:t>8-915-454-25-54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6"/>
          <p:cNvSpPr txBox="1">
            <a:spLocks/>
          </p:cNvSpPr>
          <p:nvPr/>
        </p:nvSpPr>
        <p:spPr bwMode="auto">
          <a:xfrm>
            <a:off x="5571066" y="6190192"/>
            <a:ext cx="30257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76092"/>
                </a:solidFill>
              </a:rPr>
              <a:t>ООО «</a:t>
            </a:r>
            <a:r>
              <a:rPr lang="ru-RU" b="1" dirty="0" err="1">
                <a:solidFill>
                  <a:srgbClr val="376092"/>
                </a:solidFill>
              </a:rPr>
              <a:t>Пробиотик-Плюс</a:t>
            </a:r>
            <a:r>
              <a:rPr lang="ru-RU" b="1" dirty="0">
                <a:solidFill>
                  <a:srgbClr val="376092"/>
                </a:solidFill>
              </a:rPr>
              <a:t>»</a:t>
            </a:r>
            <a:endParaRPr lang="ru-RU" b="1" dirty="0">
              <a:solidFill>
                <a:srgbClr val="376092"/>
              </a:solidFill>
              <a:latin typeface="Calibri" pitchFamily="34" charset="0"/>
            </a:endParaRPr>
          </a:p>
        </p:txBody>
      </p:sp>
      <p:pic>
        <p:nvPicPr>
          <p:cNvPr id="5" name="Grafik 9" descr="Bild1 probiotic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666" y="6118755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314854" y="6047317"/>
            <a:ext cx="8382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одзаголовок 6"/>
          <p:cNvSpPr txBox="1">
            <a:spLocks/>
          </p:cNvSpPr>
          <p:nvPr/>
        </p:nvSpPr>
        <p:spPr bwMode="auto">
          <a:xfrm>
            <a:off x="1180041" y="6190192"/>
            <a:ext cx="30241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b="1" dirty="0">
                <a:solidFill>
                  <a:srgbClr val="376092"/>
                </a:solidFill>
              </a:rPr>
              <a:t>ФГБОУ ВО </a:t>
            </a:r>
            <a:r>
              <a:rPr lang="ru-RU" b="1" dirty="0" err="1">
                <a:solidFill>
                  <a:srgbClr val="376092"/>
                </a:solidFill>
              </a:rPr>
              <a:t>МГАВМиБ</a:t>
            </a:r>
            <a:endParaRPr lang="ru-RU" b="1" dirty="0">
              <a:solidFill>
                <a:srgbClr val="376092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9266" y="428413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4" name="Рисунок 1" descr="http://www.mgavm.ru/img/a1.gif"/>
          <p:cNvPicPr>
            <a:picLocks noChangeAspect="1" noChangeArrowheads="1"/>
          </p:cNvPicPr>
          <p:nvPr/>
        </p:nvPicPr>
        <p:blipFill>
          <a:blip r:embed="rId3" cstate="print"/>
          <a:srcRect r="11084"/>
          <a:stretch>
            <a:fillRect/>
          </a:stretch>
        </p:blipFill>
        <p:spPr bwMode="auto">
          <a:xfrm>
            <a:off x="177800" y="3896783"/>
            <a:ext cx="1981199" cy="1635990"/>
          </a:xfrm>
          <a:prstGeom prst="rect">
            <a:avLst/>
          </a:prstGeom>
          <a:noFill/>
          <a:ln w="28575">
            <a:solidFill>
              <a:srgbClr val="CC0066"/>
            </a:solidFill>
            <a:miter lim="800000"/>
            <a:headEnd/>
            <a:tailEnd/>
          </a:ln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9" y="3877734"/>
            <a:ext cx="6697134" cy="1665082"/>
          </a:xfrm>
          <a:prstGeom prst="rect">
            <a:avLst/>
          </a:prstGeom>
          <a:noFill/>
          <a:ln w="28575">
            <a:solidFill>
              <a:srgbClr val="CC0066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dirty="0">
                <a:latin typeface="Arial" pitchFamily="34" charset="0"/>
                <a:cs typeface="Arial" pitchFamily="34" charset="0"/>
              </a:rPr>
              <a:t>ФГБОУ ВО «Московская государственная академия ветеринарной медицины и биотехнологии – МВА имени К.И. Скрябина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» - ведущее российское образовательное учреждение в области ветеринарии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Иринушка!\Desktop\24277336.jpg"/>
          <p:cNvPicPr>
            <a:picLocks noChangeAspect="1" noChangeArrowheads="1"/>
          </p:cNvPicPr>
          <p:nvPr/>
        </p:nvPicPr>
        <p:blipFill>
          <a:blip r:embed="rId4" cstate="print"/>
          <a:srcRect t="15939"/>
          <a:stretch>
            <a:fillRect/>
          </a:stretch>
        </p:blipFill>
        <p:spPr bwMode="auto">
          <a:xfrm>
            <a:off x="0" y="1100667"/>
            <a:ext cx="9144000" cy="2098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/>
        </p:nvGraphicFramePr>
        <p:xfrm>
          <a:off x="237067" y="1566333"/>
          <a:ext cx="8763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Рисунок 1" descr="http://www.mgavm.ru/img/a1.gif"/>
          <p:cNvPicPr>
            <a:picLocks noChangeAspect="1" noChangeArrowheads="1"/>
          </p:cNvPicPr>
          <p:nvPr/>
        </p:nvPicPr>
        <p:blipFill>
          <a:blip r:embed="rId7" cstate="print"/>
          <a:srcRect t="12720" r="11084" b="9187"/>
          <a:stretch>
            <a:fillRect/>
          </a:stretch>
        </p:blipFill>
        <p:spPr bwMode="auto">
          <a:xfrm>
            <a:off x="4192586" y="5232400"/>
            <a:ext cx="1116014" cy="71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9" descr="Bild1 probiotic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17128" y="3327400"/>
            <a:ext cx="1693338" cy="539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 descr="C:\Users\Иринушка!\Desktop\258258-kompaniia-pushkinskii-miasnoi-dvor-280x210.png"/>
          <p:cNvPicPr>
            <a:picLocks noChangeAspect="1" noChangeArrowheads="1"/>
          </p:cNvPicPr>
          <p:nvPr/>
        </p:nvPicPr>
        <p:blipFill>
          <a:blip r:embed="rId9" cstate="print"/>
          <a:srcRect t="22910" b="24603"/>
          <a:stretch>
            <a:fillRect/>
          </a:stretch>
        </p:blipFill>
        <p:spPr bwMode="auto">
          <a:xfrm>
            <a:off x="736601" y="5715000"/>
            <a:ext cx="1794933" cy="618239"/>
          </a:xfrm>
          <a:prstGeom prst="rect">
            <a:avLst/>
          </a:prstGeom>
          <a:noFill/>
        </p:spPr>
      </p:pic>
      <p:pic>
        <p:nvPicPr>
          <p:cNvPr id="27652" name="Picture 4" descr="C:\Users\Иринушка!\Desktop\вал.png"/>
          <p:cNvPicPr>
            <a:picLocks noChangeAspect="1" noChangeArrowheads="1"/>
          </p:cNvPicPr>
          <p:nvPr/>
        </p:nvPicPr>
        <p:blipFill>
          <a:blip r:embed="rId10" cstate="print"/>
          <a:srcRect b="3941"/>
          <a:stretch>
            <a:fillRect/>
          </a:stretch>
        </p:blipFill>
        <p:spPr bwMode="auto">
          <a:xfrm>
            <a:off x="6636282" y="3191664"/>
            <a:ext cx="1288520" cy="80460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72535" y="736599"/>
            <a:ext cx="8525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tx2">
                    <a:lumMod val="50000"/>
                  </a:schemeClr>
                </a:solidFill>
              </a:rPr>
              <a:t>Компании - партнёры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1000" y="609599"/>
            <a:ext cx="8525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tx2">
                    <a:lumMod val="50000"/>
                  </a:schemeClr>
                </a:solidFill>
              </a:rPr>
              <a:t>Заболеваемость КРС в РФ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5602" name="Picture 2" descr="C:\Users\Иринушка!\Dropbox\Pictures\КМ\ginekologicheskiye-zabolevaniya-koro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667" y="3403600"/>
            <a:ext cx="4588933" cy="3059289"/>
          </a:xfrm>
          <a:prstGeom prst="rect">
            <a:avLst/>
          </a:prstGeom>
          <a:noFill/>
        </p:spPr>
      </p:pic>
      <p:sp>
        <p:nvSpPr>
          <p:cNvPr id="28" name="Овал 27"/>
          <p:cNvSpPr/>
          <p:nvPr/>
        </p:nvSpPr>
        <p:spPr>
          <a:xfrm>
            <a:off x="237067" y="2590800"/>
            <a:ext cx="1735667" cy="171079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defRPr/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  <a:ea typeface="Calibri" pitchFamily="34" charset="0"/>
                <a:cs typeface="Times New Roman" pitchFamily="18" charset="0"/>
              </a:rPr>
              <a:t>Маститы </a:t>
            </a:r>
          </a:p>
          <a:p>
            <a:pPr algn="ctr">
              <a:lnSpc>
                <a:spcPct val="80000"/>
              </a:lnSpc>
              <a:defRPr/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  <a:ea typeface="Calibri" pitchFamily="34" charset="0"/>
                <a:cs typeface="Times New Roman" pitchFamily="18" charset="0"/>
              </a:rPr>
              <a:t>клинические </a:t>
            </a:r>
          </a:p>
          <a:p>
            <a:pPr algn="ctr">
              <a:lnSpc>
                <a:spcPct val="80000"/>
              </a:lnSpc>
              <a:defRPr/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  <a:ea typeface="Calibri" pitchFamily="34" charset="0"/>
                <a:cs typeface="Times New Roman" pitchFamily="18" charset="0"/>
              </a:rPr>
              <a:t>(острые)</a:t>
            </a:r>
            <a:endParaRPr lang="ru-RU" b="1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Овал 28"/>
          <p:cNvSpPr/>
          <p:nvPr/>
        </p:nvSpPr>
        <p:spPr>
          <a:xfrm>
            <a:off x="7213601" y="2641601"/>
            <a:ext cx="1784614" cy="167693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defRPr/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  <a:ea typeface="Calibri" pitchFamily="34" charset="0"/>
                <a:cs typeface="Times New Roman" pitchFamily="18" charset="0"/>
              </a:rPr>
              <a:t>Маститы </a:t>
            </a:r>
          </a:p>
          <a:p>
            <a:pPr algn="ctr">
              <a:lnSpc>
                <a:spcPct val="80000"/>
              </a:lnSpc>
              <a:defRPr/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  <a:ea typeface="Calibri" pitchFamily="34" charset="0"/>
                <a:cs typeface="Times New Roman" pitchFamily="18" charset="0"/>
              </a:rPr>
              <a:t>субклинические </a:t>
            </a:r>
          </a:p>
          <a:p>
            <a:pPr algn="ctr">
              <a:lnSpc>
                <a:spcPct val="80000"/>
              </a:lnSpc>
              <a:defRPr/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  <a:ea typeface="Calibri" pitchFamily="34" charset="0"/>
                <a:cs typeface="Times New Roman" pitchFamily="18" charset="0"/>
              </a:rPr>
              <a:t>(хронические)</a:t>
            </a:r>
            <a:endParaRPr lang="ru-RU" b="1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2692400" y="1459441"/>
            <a:ext cx="1752335" cy="165629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2">
                <a:lumMod val="75000"/>
              </a:schemeClr>
            </a:solidFill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defRPr/>
            </a:pPr>
            <a:r>
              <a:rPr lang="ru-RU" sz="2000" b="1" dirty="0">
                <a:solidFill>
                  <a:schemeClr val="tx1"/>
                </a:solidFill>
                <a:ea typeface="Calibri" pitchFamily="34" charset="0"/>
                <a:cs typeface="Times New Roman" pitchFamily="18" charset="0"/>
              </a:rPr>
              <a:t>Эндометриты</a:t>
            </a:r>
            <a:endParaRPr lang="ru-RU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279665" y="4648199"/>
            <a:ext cx="1693069" cy="16176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defRPr/>
            </a:pPr>
            <a:r>
              <a:rPr lang="ru-RU" sz="3200" b="1" dirty="0">
                <a:solidFill>
                  <a:schemeClr val="accent2">
                    <a:lumMod val="50000"/>
                  </a:schemeClr>
                </a:solidFill>
                <a:ea typeface="Calibri" pitchFamily="34" charset="0"/>
                <a:cs typeface="Times New Roman" pitchFamily="18" charset="0"/>
              </a:rPr>
              <a:t>15-20%</a:t>
            </a:r>
            <a:endParaRPr lang="ru-RU" sz="3200" b="1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230535" y="4572000"/>
            <a:ext cx="1726936" cy="16430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defRPr/>
            </a:pPr>
            <a:r>
              <a:rPr lang="ru-RU" sz="3200" b="1" dirty="0">
                <a:solidFill>
                  <a:schemeClr val="accent2">
                    <a:lumMod val="50000"/>
                  </a:schemeClr>
                </a:solidFill>
                <a:ea typeface="Calibri" pitchFamily="34" charset="0"/>
                <a:cs typeface="Times New Roman" pitchFamily="18" charset="0"/>
              </a:rPr>
              <a:t>40-60%</a:t>
            </a:r>
            <a:endParaRPr lang="ru-RU" sz="3200" b="1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4890824" y="1418695"/>
            <a:ext cx="1747042" cy="169703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2">
                <a:lumMod val="75000"/>
              </a:schemeClr>
            </a:solidFill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defRPr/>
            </a:pPr>
            <a:r>
              <a:rPr lang="ru-RU" sz="3200" b="1" dirty="0">
                <a:solidFill>
                  <a:schemeClr val="tx1"/>
                </a:solidFill>
                <a:ea typeface="Calibri" pitchFamily="34" charset="0"/>
                <a:cs typeface="Times New Roman" pitchFamily="18" charset="0"/>
              </a:rPr>
              <a:t>70-80%</a:t>
            </a:r>
            <a:endParaRPr lang="ru-RU" sz="3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Нашивка 42"/>
          <p:cNvSpPr/>
          <p:nvPr/>
        </p:nvSpPr>
        <p:spPr>
          <a:xfrm rot="5400000">
            <a:off x="787398" y="4343403"/>
            <a:ext cx="694267" cy="304799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Нашивка 43"/>
          <p:cNvSpPr/>
          <p:nvPr/>
        </p:nvSpPr>
        <p:spPr>
          <a:xfrm rot="5400000">
            <a:off x="7780865" y="4309536"/>
            <a:ext cx="694267" cy="304799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Нашивка 44"/>
          <p:cNvSpPr/>
          <p:nvPr/>
        </p:nvSpPr>
        <p:spPr>
          <a:xfrm>
            <a:off x="4258733" y="2133603"/>
            <a:ext cx="795867" cy="304799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3801" y="694267"/>
            <a:ext cx="645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tx2">
                    <a:lumMod val="50000"/>
                  </a:schemeClr>
                </a:solidFill>
              </a:rPr>
              <a:t>Экономический ущерб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3" name="Схема 2"/>
          <p:cNvGraphicFramePr/>
          <p:nvPr/>
        </p:nvGraphicFramePr>
        <p:xfrm>
          <a:off x="2429934" y="1464733"/>
          <a:ext cx="6612466" cy="5190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 descr="32653.jpg"/>
          <p:cNvPicPr>
            <a:picLocks noChangeAspect="1"/>
          </p:cNvPicPr>
          <p:nvPr/>
        </p:nvPicPr>
        <p:blipFill>
          <a:blip r:embed="rId7" cstate="print"/>
          <a:srcRect l="11944" r="52130"/>
          <a:stretch>
            <a:fillRect/>
          </a:stretch>
        </p:blipFill>
        <p:spPr>
          <a:xfrm>
            <a:off x="211667" y="1413933"/>
            <a:ext cx="2446867" cy="5223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982133"/>
            <a:ext cx="8779933" cy="804333"/>
          </a:xfrm>
        </p:spPr>
        <p:txBody>
          <a:bodyPr>
            <a:normAutofit/>
          </a:bodyPr>
          <a:lstStyle/>
          <a:p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Специалисты ФГБОУ ВО «Московская государственная академия ветеринарной медицины и биотехнологии – МВА имени К.И. Скрябина» совместно с ООО «ПРОБИОТИК-ПЛЮС» предлагают: 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92"/>
          <p:cNvGrpSpPr>
            <a:grpSpLocks/>
          </p:cNvGrpSpPr>
          <p:nvPr/>
        </p:nvGrpSpPr>
        <p:grpSpPr bwMode="auto">
          <a:xfrm>
            <a:off x="406400" y="1896533"/>
            <a:ext cx="7976090" cy="795868"/>
            <a:chOff x="1269" y="1296"/>
            <a:chExt cx="3193" cy="334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">
            <a:xfrm>
              <a:off x="1422" y="1296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gray">
            <a:xfrm>
              <a:off x="1525" y="1342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2000" dirty="0">
                <a:solidFill>
                  <a:srgbClr val="000000"/>
                </a:solidFill>
              </a:endParaRPr>
            </a:p>
          </p:txBody>
        </p:sp>
        <p:grpSp>
          <p:nvGrpSpPr>
            <p:cNvPr id="8" name="Group 56"/>
            <p:cNvGrpSpPr>
              <a:grpSpLocks/>
            </p:cNvGrpSpPr>
            <p:nvPr/>
          </p:nvGrpSpPr>
          <p:grpSpPr bwMode="auto">
            <a:xfrm>
              <a:off x="1269" y="1324"/>
              <a:ext cx="266" cy="298"/>
              <a:chOff x="1415" y="1276"/>
              <a:chExt cx="266" cy="298"/>
            </a:xfrm>
          </p:grpSpPr>
          <p:pic>
            <p:nvPicPr>
              <p:cNvPr id="10" name="Picture 57" descr="Picture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4" y="1521"/>
                <a:ext cx="230" cy="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Oval 58"/>
              <p:cNvSpPr>
                <a:spLocks noChangeArrowheads="1"/>
              </p:cNvSpPr>
              <p:nvPr/>
            </p:nvSpPr>
            <p:spPr bwMode="gray">
              <a:xfrm flipH="1">
                <a:off x="1415" y="1276"/>
                <a:ext cx="266" cy="26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52400" dir="16200000" sy="-100000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" name="Oval 59"/>
              <p:cNvSpPr>
                <a:spLocks noChangeArrowheads="1"/>
              </p:cNvSpPr>
              <p:nvPr/>
            </p:nvSpPr>
            <p:spPr bwMode="gray">
              <a:xfrm flipH="1">
                <a:off x="1422" y="1282"/>
                <a:ext cx="254" cy="254"/>
              </a:xfrm>
              <a:prstGeom prst="ellipse">
                <a:avLst/>
              </a:prstGeom>
              <a:gradFill rotWithShape="0">
                <a:gsLst>
                  <a:gs pos="0">
                    <a:srgbClr val="FF9900">
                      <a:gamma/>
                      <a:shade val="63529"/>
                      <a:invGamma/>
                    </a:srgbClr>
                  </a:gs>
                  <a:gs pos="100000">
                    <a:srgbClr val="FF9900">
                      <a:alpha val="85001"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52400" dir="16200000" sy="-100000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pic>
            <p:nvPicPr>
              <p:cNvPr id="13" name="Picture 60" descr="Picture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" y="1278"/>
                <a:ext cx="174" cy="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Group 93"/>
          <p:cNvGrpSpPr>
            <a:grpSpLocks/>
          </p:cNvGrpSpPr>
          <p:nvPr/>
        </p:nvGrpSpPr>
        <p:grpSpPr bwMode="auto">
          <a:xfrm>
            <a:off x="404395" y="2637968"/>
            <a:ext cx="7978591" cy="865684"/>
            <a:chOff x="1268" y="1776"/>
            <a:chExt cx="3194" cy="346"/>
          </a:xfrm>
        </p:grpSpPr>
        <p:sp>
          <p:nvSpPr>
            <p:cNvPr id="15" name="AutoShape 13"/>
            <p:cNvSpPr>
              <a:spLocks noChangeArrowheads="1"/>
            </p:cNvSpPr>
            <p:nvPr/>
          </p:nvSpPr>
          <p:spPr bwMode="gray">
            <a:xfrm>
              <a:off x="1422" y="1776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gray">
            <a:xfrm>
              <a:off x="1525" y="1824"/>
              <a:ext cx="263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2000" dirty="0" smtClean="0">
                  <a:latin typeface="Arial" pitchFamily="34" charset="0"/>
                  <a:cs typeface="Arial" pitchFamily="34" charset="0"/>
                </a:rPr>
                <a:t>Синхронизация охоты</a:t>
              </a:r>
              <a:endPara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8" name="Group 63"/>
            <p:cNvGrpSpPr>
              <a:grpSpLocks/>
            </p:cNvGrpSpPr>
            <p:nvPr/>
          </p:nvGrpSpPr>
          <p:grpSpPr bwMode="auto">
            <a:xfrm>
              <a:off x="1268" y="1824"/>
              <a:ext cx="266" cy="298"/>
              <a:chOff x="1415" y="1276"/>
              <a:chExt cx="266" cy="298"/>
            </a:xfrm>
          </p:grpSpPr>
          <p:pic>
            <p:nvPicPr>
              <p:cNvPr id="20" name="Picture 64" descr="Picture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4" y="1521"/>
                <a:ext cx="230" cy="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Oval 65"/>
              <p:cNvSpPr>
                <a:spLocks noChangeArrowheads="1"/>
              </p:cNvSpPr>
              <p:nvPr/>
            </p:nvSpPr>
            <p:spPr bwMode="gray">
              <a:xfrm flipH="1">
                <a:off x="1415" y="1276"/>
                <a:ext cx="266" cy="266"/>
              </a:xfrm>
              <a:prstGeom prst="ellipse">
                <a:avLst/>
              </a:prstGeom>
              <a:gradFill rotWithShape="0">
                <a:gsLst>
                  <a:gs pos="0">
                    <a:srgbClr val="FCF71A"/>
                  </a:gs>
                  <a:gs pos="100000">
                    <a:srgbClr val="FCF71A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52400" dir="16200000" sy="-100000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2" name="Oval 66"/>
              <p:cNvSpPr>
                <a:spLocks noChangeArrowheads="1"/>
              </p:cNvSpPr>
              <p:nvPr/>
            </p:nvSpPr>
            <p:spPr bwMode="gray">
              <a:xfrm flipH="1">
                <a:off x="1422" y="1282"/>
                <a:ext cx="254" cy="254"/>
              </a:xfrm>
              <a:prstGeom prst="ellipse">
                <a:avLst/>
              </a:prstGeom>
              <a:gradFill rotWithShape="0">
                <a:gsLst>
                  <a:gs pos="0">
                    <a:srgbClr val="FCF71A">
                      <a:gamma/>
                      <a:shade val="63529"/>
                      <a:invGamma/>
                    </a:srgbClr>
                  </a:gs>
                  <a:gs pos="100000">
                    <a:srgbClr val="FCF71A">
                      <a:alpha val="85001"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52400" dir="16200000" sy="-100000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pic>
            <p:nvPicPr>
              <p:cNvPr id="23" name="Picture 67" descr="Picture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" y="1278"/>
                <a:ext cx="174" cy="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4" name="Group 94"/>
          <p:cNvGrpSpPr>
            <a:grpSpLocks/>
          </p:cNvGrpSpPr>
          <p:nvPr/>
        </p:nvGrpSpPr>
        <p:grpSpPr bwMode="auto">
          <a:xfrm>
            <a:off x="408406" y="3386901"/>
            <a:ext cx="7973594" cy="863182"/>
            <a:chOff x="1270" y="2247"/>
            <a:chExt cx="3192" cy="34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gray">
            <a:xfrm>
              <a:off x="1422" y="2247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gray">
            <a:xfrm>
              <a:off x="1525" y="2295"/>
              <a:ext cx="263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2000" dirty="0" smtClean="0">
                  <a:latin typeface="Arial" pitchFamily="34" charset="0"/>
                  <a:cs typeface="Arial" pitchFamily="34" charset="0"/>
                </a:rPr>
                <a:t>Проверка на стельность</a:t>
              </a:r>
              <a:endPara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7" name="Group 69"/>
            <p:cNvGrpSpPr>
              <a:grpSpLocks/>
            </p:cNvGrpSpPr>
            <p:nvPr/>
          </p:nvGrpSpPr>
          <p:grpSpPr bwMode="auto">
            <a:xfrm>
              <a:off x="1270" y="2294"/>
              <a:ext cx="266" cy="298"/>
              <a:chOff x="1416" y="2246"/>
              <a:chExt cx="266" cy="298"/>
            </a:xfrm>
          </p:grpSpPr>
          <p:sp>
            <p:nvSpPr>
              <p:cNvPr id="28" name="Text Box 70"/>
              <p:cNvSpPr txBox="1">
                <a:spLocks noChangeArrowheads="1"/>
              </p:cNvSpPr>
              <p:nvPr/>
            </p:nvSpPr>
            <p:spPr bwMode="gray">
              <a:xfrm>
                <a:off x="1435" y="226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3</a:t>
                </a:r>
              </a:p>
            </p:txBody>
          </p:sp>
          <p:grpSp>
            <p:nvGrpSpPr>
              <p:cNvPr id="29" name="Group 71"/>
              <p:cNvGrpSpPr>
                <a:grpSpLocks/>
              </p:cNvGrpSpPr>
              <p:nvPr/>
            </p:nvGrpSpPr>
            <p:grpSpPr bwMode="auto">
              <a:xfrm>
                <a:off x="1416" y="2246"/>
                <a:ext cx="266" cy="298"/>
                <a:chOff x="1415" y="1276"/>
                <a:chExt cx="266" cy="298"/>
              </a:xfrm>
            </p:grpSpPr>
            <p:pic>
              <p:nvPicPr>
                <p:cNvPr id="31" name="Picture 72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Oval 73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10E470"/>
                    </a:gs>
                    <a:gs pos="100000">
                      <a:srgbClr val="10E470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33" name="Oval 74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10E470">
                        <a:gamma/>
                        <a:shade val="63529"/>
                        <a:invGamma/>
                      </a:srgbClr>
                    </a:gs>
                    <a:gs pos="100000">
                      <a:srgbClr val="10E470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34" name="Picture 75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35" name="Group 95"/>
          <p:cNvGrpSpPr>
            <a:grpSpLocks/>
          </p:cNvGrpSpPr>
          <p:nvPr/>
        </p:nvGrpSpPr>
        <p:grpSpPr bwMode="auto">
          <a:xfrm>
            <a:off x="404395" y="4148901"/>
            <a:ext cx="7978591" cy="863182"/>
            <a:chOff x="1268" y="2727"/>
            <a:chExt cx="3194" cy="345"/>
          </a:xfrm>
        </p:grpSpPr>
        <p:sp>
          <p:nvSpPr>
            <p:cNvPr id="36" name="AutoShape 33"/>
            <p:cNvSpPr>
              <a:spLocks noChangeArrowheads="1"/>
            </p:cNvSpPr>
            <p:nvPr/>
          </p:nvSpPr>
          <p:spPr bwMode="gray">
            <a:xfrm>
              <a:off x="1422" y="2727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37" name="Text Box 41"/>
            <p:cNvSpPr txBox="1">
              <a:spLocks noChangeArrowheads="1"/>
            </p:cNvSpPr>
            <p:nvPr/>
          </p:nvSpPr>
          <p:spPr bwMode="gray">
            <a:xfrm>
              <a:off x="1525" y="2775"/>
              <a:ext cx="263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2000" dirty="0" smtClean="0">
                  <a:latin typeface="Arial" pitchFamily="34" charset="0"/>
                  <a:cs typeface="Arial" pitchFamily="34" charset="0"/>
                </a:rPr>
                <a:t>Лечение коров, больных эндометритом и маститом</a:t>
              </a:r>
              <a:endPara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1268" y="2774"/>
              <a:ext cx="266" cy="298"/>
              <a:chOff x="1414" y="2726"/>
              <a:chExt cx="266" cy="298"/>
            </a:xfrm>
          </p:grpSpPr>
          <p:sp>
            <p:nvSpPr>
              <p:cNvPr id="39" name="Text Box 78"/>
              <p:cNvSpPr txBox="1">
                <a:spLocks noChangeArrowheads="1"/>
              </p:cNvSpPr>
              <p:nvPr/>
            </p:nvSpPr>
            <p:spPr bwMode="gray">
              <a:xfrm>
                <a:off x="1435" y="274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4</a:t>
                </a:r>
              </a:p>
            </p:txBody>
          </p:sp>
          <p:grpSp>
            <p:nvGrpSpPr>
              <p:cNvPr id="40" name="Group 79"/>
              <p:cNvGrpSpPr>
                <a:grpSpLocks/>
              </p:cNvGrpSpPr>
              <p:nvPr/>
            </p:nvGrpSpPr>
            <p:grpSpPr bwMode="auto">
              <a:xfrm>
                <a:off x="1414" y="2726"/>
                <a:ext cx="266" cy="298"/>
                <a:chOff x="1415" y="1276"/>
                <a:chExt cx="266" cy="298"/>
              </a:xfrm>
            </p:grpSpPr>
            <p:pic>
              <p:nvPicPr>
                <p:cNvPr id="42" name="Picture 80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Oval 81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A55F9"/>
                    </a:gs>
                    <a:gs pos="100000">
                      <a:srgbClr val="CA55F9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44" name="Oval 82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A55F9">
                        <a:gamma/>
                        <a:shade val="63529"/>
                        <a:invGamma/>
                      </a:srgbClr>
                    </a:gs>
                    <a:gs pos="100000">
                      <a:srgbClr val="CA55F9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45" name="Picture 83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46" name="Group 96"/>
          <p:cNvGrpSpPr>
            <a:grpSpLocks/>
          </p:cNvGrpSpPr>
          <p:nvPr/>
        </p:nvGrpSpPr>
        <p:grpSpPr bwMode="auto">
          <a:xfrm>
            <a:off x="431467" y="4953235"/>
            <a:ext cx="7968596" cy="863182"/>
            <a:chOff x="1268" y="3207"/>
            <a:chExt cx="3190" cy="345"/>
          </a:xfrm>
        </p:grpSpPr>
        <p:sp>
          <p:nvSpPr>
            <p:cNvPr id="47" name="AutoShape 43"/>
            <p:cNvSpPr>
              <a:spLocks noChangeArrowheads="1"/>
            </p:cNvSpPr>
            <p:nvPr/>
          </p:nvSpPr>
          <p:spPr bwMode="gray">
            <a:xfrm>
              <a:off x="1418" y="3207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48" name="Text Box 52"/>
            <p:cNvSpPr txBox="1">
              <a:spLocks noChangeArrowheads="1"/>
            </p:cNvSpPr>
            <p:nvPr/>
          </p:nvSpPr>
          <p:spPr bwMode="gray">
            <a:xfrm>
              <a:off x="1521" y="3255"/>
              <a:ext cx="263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2000" dirty="0" smtClean="0">
                  <a:latin typeface="Arial" pitchFamily="34" charset="0"/>
                  <a:cs typeface="Arial" pitchFamily="34" charset="0"/>
                </a:rPr>
                <a:t>Искусственное осеменение животных</a:t>
              </a:r>
              <a:endPara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0" name="Group 86"/>
            <p:cNvGrpSpPr>
              <a:grpSpLocks/>
            </p:cNvGrpSpPr>
            <p:nvPr/>
          </p:nvGrpSpPr>
          <p:grpSpPr bwMode="auto">
            <a:xfrm>
              <a:off x="1268" y="3254"/>
              <a:ext cx="266" cy="298"/>
              <a:chOff x="1415" y="1276"/>
              <a:chExt cx="266" cy="298"/>
            </a:xfrm>
          </p:grpSpPr>
          <p:pic>
            <p:nvPicPr>
              <p:cNvPr id="52" name="Picture 87" descr="Picture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4" y="1521"/>
                <a:ext cx="230" cy="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Oval 88"/>
              <p:cNvSpPr>
                <a:spLocks noChangeArrowheads="1"/>
              </p:cNvSpPr>
              <p:nvPr/>
            </p:nvSpPr>
            <p:spPr bwMode="gray">
              <a:xfrm flipH="1">
                <a:off x="1415" y="1276"/>
                <a:ext cx="266" cy="266"/>
              </a:xfrm>
              <a:prstGeom prst="ellipse">
                <a:avLst/>
              </a:prstGeom>
              <a:gradFill rotWithShape="0">
                <a:gsLst>
                  <a:gs pos="0">
                    <a:srgbClr val="4D98E3"/>
                  </a:gs>
                  <a:gs pos="100000">
                    <a:srgbClr val="4D98E3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52400" dir="16200000" sy="-100000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54" name="Oval 89"/>
              <p:cNvSpPr>
                <a:spLocks noChangeArrowheads="1"/>
              </p:cNvSpPr>
              <p:nvPr/>
            </p:nvSpPr>
            <p:spPr bwMode="gray">
              <a:xfrm flipH="1">
                <a:off x="1422" y="1282"/>
                <a:ext cx="254" cy="254"/>
              </a:xfrm>
              <a:prstGeom prst="ellipse">
                <a:avLst/>
              </a:prstGeom>
              <a:gradFill rotWithShape="0">
                <a:gsLst>
                  <a:gs pos="0">
                    <a:srgbClr val="4D98E3">
                      <a:gamma/>
                      <a:shade val="63529"/>
                      <a:invGamma/>
                    </a:srgbClr>
                  </a:gs>
                  <a:gs pos="100000">
                    <a:srgbClr val="4D98E3">
                      <a:alpha val="85001"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52400" dir="16200000" sy="-100000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pic>
            <p:nvPicPr>
              <p:cNvPr id="55" name="Picture 90" descr="Picture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" y="1278"/>
                <a:ext cx="174" cy="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0" name="Group 92"/>
          <p:cNvGrpSpPr>
            <a:grpSpLocks/>
          </p:cNvGrpSpPr>
          <p:nvPr/>
        </p:nvGrpSpPr>
        <p:grpSpPr bwMode="auto">
          <a:xfrm>
            <a:off x="397934" y="5793739"/>
            <a:ext cx="7976090" cy="835661"/>
            <a:chOff x="1269" y="1296"/>
            <a:chExt cx="3193" cy="334"/>
          </a:xfrm>
        </p:grpSpPr>
        <p:sp>
          <p:nvSpPr>
            <p:cNvPr id="61" name="AutoShape 3"/>
            <p:cNvSpPr>
              <a:spLocks noChangeArrowheads="1"/>
            </p:cNvSpPr>
            <p:nvPr/>
          </p:nvSpPr>
          <p:spPr bwMode="gray">
            <a:xfrm>
              <a:off x="1422" y="1296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62" name="Text Box 4"/>
            <p:cNvSpPr txBox="1">
              <a:spLocks noChangeArrowheads="1"/>
            </p:cNvSpPr>
            <p:nvPr/>
          </p:nvSpPr>
          <p:spPr bwMode="gray">
            <a:xfrm>
              <a:off x="1525" y="1342"/>
              <a:ext cx="263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2000" dirty="0" smtClean="0">
                  <a:latin typeface="Arial" pitchFamily="34" charset="0"/>
                  <a:cs typeface="Arial" pitchFamily="34" charset="0"/>
                </a:rPr>
                <a:t>Повышение воспроизводства стада</a:t>
              </a:r>
              <a:endPara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4" name="Group 56"/>
            <p:cNvGrpSpPr>
              <a:grpSpLocks/>
            </p:cNvGrpSpPr>
            <p:nvPr/>
          </p:nvGrpSpPr>
          <p:grpSpPr bwMode="auto">
            <a:xfrm>
              <a:off x="1269" y="1324"/>
              <a:ext cx="266" cy="298"/>
              <a:chOff x="1415" y="1276"/>
              <a:chExt cx="266" cy="298"/>
            </a:xfrm>
          </p:grpSpPr>
          <p:pic>
            <p:nvPicPr>
              <p:cNvPr id="66" name="Picture 57" descr="Picture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4" y="1521"/>
                <a:ext cx="230" cy="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Oval 58"/>
              <p:cNvSpPr>
                <a:spLocks noChangeArrowheads="1"/>
              </p:cNvSpPr>
              <p:nvPr/>
            </p:nvSpPr>
            <p:spPr bwMode="gray">
              <a:xfrm flipH="1">
                <a:off x="1415" y="1276"/>
                <a:ext cx="266" cy="26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shade val="57255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52400" dir="16200000" sy="-100000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68" name="Oval 59"/>
              <p:cNvSpPr>
                <a:spLocks noChangeArrowheads="1"/>
              </p:cNvSpPr>
              <p:nvPr/>
            </p:nvSpPr>
            <p:spPr bwMode="gray">
              <a:xfrm flipH="1">
                <a:off x="1422" y="1282"/>
                <a:ext cx="254" cy="254"/>
              </a:xfrm>
              <a:prstGeom prst="ellipse">
                <a:avLst/>
              </a:prstGeom>
              <a:solidFill>
                <a:srgbClr val="FF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52400" dir="16200000" sy="-100000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pic>
            <p:nvPicPr>
              <p:cNvPr id="69" name="Picture 60" descr="Picture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" y="1278"/>
                <a:ext cx="174" cy="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0" name="Прямоугольник 69"/>
          <p:cNvSpPr/>
          <p:nvPr/>
        </p:nvSpPr>
        <p:spPr>
          <a:xfrm>
            <a:off x="1104052" y="2089439"/>
            <a:ext cx="7178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Подготовка коров и нетелей к искусственному осеменению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9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/>
        </p:nvGraphicFramePr>
        <p:xfrm>
          <a:off x="338667" y="1752601"/>
          <a:ext cx="8483599" cy="4969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5601" y="838199"/>
            <a:ext cx="8525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tx2">
                    <a:lumMod val="50000"/>
                  </a:schemeClr>
                </a:solidFill>
              </a:rPr>
              <a:t>Схема работы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2705" y="829734"/>
            <a:ext cx="7839635" cy="560644"/>
          </a:xfrm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Результат программы:</a:t>
            </a:r>
            <a:endParaRPr lang="ru-RU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11" name="Схема 10"/>
          <p:cNvGraphicFramePr/>
          <p:nvPr/>
        </p:nvGraphicFramePr>
        <p:xfrm>
          <a:off x="533400" y="2531532"/>
          <a:ext cx="8094133" cy="4190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5" name="Picture 7" descr="http://foss.su/d/899525/d/%D0%9A%D0%BE%D1%80%D0%BE%D0%B2%D1%8B_%D0%BD%D0%B0_%D0%9B%D1%83%D0%B3%D1%83._foss.su.jpg"/>
          <p:cNvPicPr>
            <a:picLocks noChangeAspect="1" noChangeArrowheads="1"/>
          </p:cNvPicPr>
          <p:nvPr/>
        </p:nvPicPr>
        <p:blipFill>
          <a:blip r:embed="rId7" cstate="print"/>
          <a:srcRect t="67578" b="9635"/>
          <a:stretch>
            <a:fillRect/>
          </a:stretch>
        </p:blipFill>
        <p:spPr bwMode="auto">
          <a:xfrm>
            <a:off x="575735" y="1498600"/>
            <a:ext cx="8178798" cy="10244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Схема 5"/>
          <p:cNvGraphicFramePr/>
          <p:nvPr/>
        </p:nvGraphicFramePr>
        <p:xfrm>
          <a:off x="338666" y="1913467"/>
          <a:ext cx="8475133" cy="4631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414868" y="990601"/>
            <a:ext cx="8415866" cy="7535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Наименование ветеринарных услуг, оказываемых</a:t>
            </a:r>
            <a:r>
              <a:rPr kumimoji="0" lang="ru-RU" sz="2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ООО «</a:t>
            </a:r>
            <a:r>
              <a:rPr kumimoji="0" lang="ru-RU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Мировет</a:t>
            </a:r>
            <a:r>
              <a:rPr kumimoji="0" lang="ru-RU" sz="2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» хозяйствам для повышения воспроизводства КРС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Изящная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</TotalTime>
  <Words>1250</Words>
  <Application>Microsoft Office PowerPoint</Application>
  <PresentationFormat>Экран (4:3)</PresentationFormat>
  <Paragraphs>161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Предложение о сотрудничестве по улучшению воспроизводительных функций КРС </vt:lpstr>
      <vt:lpstr>Презентация PowerPoint</vt:lpstr>
      <vt:lpstr>Презентация PowerPoint</vt:lpstr>
      <vt:lpstr>Презентация PowerPoint</vt:lpstr>
      <vt:lpstr>Презентация PowerPoint</vt:lpstr>
      <vt:lpstr>Специалисты ФГБОУ ВО «Московская государственная академия ветеринарной медицины и биотехнологии – МВА имени К.И. Скрябина» совместно с ООО «ПРОБИОТИК-ПЛЮС» предлагают: </vt:lpstr>
      <vt:lpstr>Презентация PowerPoint</vt:lpstr>
      <vt:lpstr>Результат программы: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PJSC "New Engineering Technologies"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Дмитрий</cp:lastModifiedBy>
  <cp:revision>584</cp:revision>
  <dcterms:created xsi:type="dcterms:W3CDTF">2016-11-18T14:12:19Z</dcterms:created>
  <dcterms:modified xsi:type="dcterms:W3CDTF">2018-01-24T10:08:08Z</dcterms:modified>
</cp:coreProperties>
</file>